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xml" ContentType="application/inkml+xml"/>
  <Override PartName="/ppt/ink/ink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5" r:id="rId4"/>
    <p:sldMasterId id="2147483648" r:id="rId5"/>
    <p:sldMasterId id="2147483687" r:id="rId6"/>
    <p:sldMasterId id="2147483689" r:id="rId7"/>
    <p:sldMasterId id="2147483691" r:id="rId8"/>
    <p:sldMasterId id="2147483693" r:id="rId9"/>
    <p:sldMasterId id="2147483695" r:id="rId10"/>
    <p:sldMasterId id="2147483697" r:id="rId11"/>
    <p:sldMasterId id="2147483699" r:id="rId12"/>
    <p:sldMasterId id="2147483701" r:id="rId13"/>
    <p:sldMasterId id="2147483703" r:id="rId14"/>
  </p:sldMasterIdLst>
  <p:notesMasterIdLst>
    <p:notesMasterId r:id="rId63"/>
  </p:notesMasterIdLst>
  <p:sldIdLst>
    <p:sldId id="256" r:id="rId15"/>
    <p:sldId id="257" r:id="rId16"/>
    <p:sldId id="336" r:id="rId17"/>
    <p:sldId id="339" r:id="rId18"/>
    <p:sldId id="338" r:id="rId19"/>
    <p:sldId id="340" r:id="rId20"/>
    <p:sldId id="342" r:id="rId21"/>
    <p:sldId id="341" r:id="rId22"/>
    <p:sldId id="330" r:id="rId23"/>
    <p:sldId id="299" r:id="rId24"/>
    <p:sldId id="343" r:id="rId25"/>
    <p:sldId id="344" r:id="rId26"/>
    <p:sldId id="300" r:id="rId27"/>
    <p:sldId id="303" r:id="rId28"/>
    <p:sldId id="302" r:id="rId29"/>
    <p:sldId id="304" r:id="rId30"/>
    <p:sldId id="301" r:id="rId31"/>
    <p:sldId id="345" r:id="rId32"/>
    <p:sldId id="358" r:id="rId33"/>
    <p:sldId id="320" r:id="rId34"/>
    <p:sldId id="359" r:id="rId35"/>
    <p:sldId id="322" r:id="rId36"/>
    <p:sldId id="324" r:id="rId37"/>
    <p:sldId id="323" r:id="rId38"/>
    <p:sldId id="306" r:id="rId39"/>
    <p:sldId id="326" r:id="rId40"/>
    <p:sldId id="325" r:id="rId41"/>
    <p:sldId id="327" r:id="rId42"/>
    <p:sldId id="328" r:id="rId43"/>
    <p:sldId id="329" r:id="rId44"/>
    <p:sldId id="331" r:id="rId45"/>
    <p:sldId id="346" r:id="rId46"/>
    <p:sldId id="347" r:id="rId47"/>
    <p:sldId id="308" r:id="rId48"/>
    <p:sldId id="313" r:id="rId49"/>
    <p:sldId id="314" r:id="rId50"/>
    <p:sldId id="312" r:id="rId51"/>
    <p:sldId id="349" r:id="rId52"/>
    <p:sldId id="348" r:id="rId53"/>
    <p:sldId id="350" r:id="rId54"/>
    <p:sldId id="351" r:id="rId55"/>
    <p:sldId id="352" r:id="rId56"/>
    <p:sldId id="353" r:id="rId57"/>
    <p:sldId id="354" r:id="rId58"/>
    <p:sldId id="261" r:id="rId59"/>
    <p:sldId id="355" r:id="rId60"/>
    <p:sldId id="360" r:id="rId61"/>
    <p:sldId id="356" r:id="rId62"/>
  </p:sldIdLst>
  <p:sldSz cx="18288000" cy="10287000"/>
  <p:notesSz cx="6858000" cy="9144000"/>
  <p:embeddedFontLs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Fira Sans Extra Condensed Medium" panose="020B0604020202020204" charset="0"/>
      <p:regular r:id="rId70"/>
      <p:bold r:id="rId71"/>
      <p:italic r:id="rId72"/>
      <p:boldItalic r:id="rId73"/>
    </p:embeddedFont>
    <p:embeddedFont>
      <p:font typeface="Inter" panose="020B0604020202020204" charset="0"/>
      <p:regular r:id="rId74"/>
    </p:embeddedFont>
    <p:embeddedFont>
      <p:font typeface="Inter Bold" panose="020B0604020202020204" charset="0"/>
      <p:regular r:id="rId75"/>
      <p:bold r:id="rId76"/>
    </p:embeddedFont>
    <p:embeddedFont>
      <p:font typeface="Raleway" pitchFamily="2" charset="0"/>
      <p:regular r:id="rId77"/>
      <p:bold r:id="rId78"/>
      <p:italic r:id="rId79"/>
      <p:boldItalic r:id="rId80"/>
    </p:embeddedFont>
    <p:embeddedFont>
      <p:font typeface="Raleway Black" pitchFamily="2" charset="0"/>
      <p:bold r:id="rId81"/>
      <p:italic r:id="rId82"/>
      <p:boldItalic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7A5"/>
    <a:srgbClr val="9976FF"/>
    <a:srgbClr val="151419"/>
    <a:srgbClr val="373A40"/>
    <a:srgbClr val="333439"/>
    <a:srgbClr val="35373C"/>
    <a:srgbClr val="F88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76E85-B1DF-4489-BBDA-A59B87E97488}" v="1" dt="2022-04-22T15:32:27.547"/>
    <p1510:client id="{EC72E91E-B326-4346-BC4D-1076EC6D5B5D}" v="1476" dt="2022-04-21T15:37:06.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780"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2.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2.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font" Target="fonts/font4.fntdata"/><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font" Target="fonts/font13.fntdata"/><Relationship Id="rId7" Type="http://schemas.openxmlformats.org/officeDocument/2006/relationships/slideMaster" Target="slideMasters/slideMaster4.xml"/><Relationship Id="rId71"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font" Target="fonts/font3.fntdata"/><Relationship Id="rId87" Type="http://schemas.openxmlformats.org/officeDocument/2006/relationships/tableStyles" Target="tableStyles.xml"/><Relationship Id="rId61" Type="http://schemas.openxmlformats.org/officeDocument/2006/relationships/slide" Target="slides/slide47.xml"/><Relationship Id="rId82" Type="http://schemas.openxmlformats.org/officeDocument/2006/relationships/font" Target="fonts/font19.fntdata"/><Relationship Id="rId1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NES TAN ZIQI#" userId="d99b0079-d964-48d0-b986-52b6884fbca3" providerId="ADAL" clId="{302E83AB-50D9-4C1E-8DAC-D83B5228ECBA}"/>
    <pc:docChg chg="undo redo custSel addSld delSld modSld sldOrd">
      <pc:chgData name="#AGNES TAN ZIQI#" userId="d99b0079-d964-48d0-b986-52b6884fbca3" providerId="ADAL" clId="{302E83AB-50D9-4C1E-8DAC-D83B5228ECBA}" dt="2022-04-12T13:51:43.947" v="7787" actId="113"/>
      <pc:docMkLst>
        <pc:docMk/>
      </pc:docMkLst>
      <pc:sldChg chg="modNotesTx">
        <pc:chgData name="#AGNES TAN ZIQI#" userId="d99b0079-d964-48d0-b986-52b6884fbca3" providerId="ADAL" clId="{302E83AB-50D9-4C1E-8DAC-D83B5228ECBA}" dt="2022-04-12T13:24:52.383" v="7241"/>
        <pc:sldMkLst>
          <pc:docMk/>
          <pc:sldMk cId="0" sldId="256"/>
        </pc:sldMkLst>
      </pc:sldChg>
      <pc:sldChg chg="modNotesTx">
        <pc:chgData name="#AGNES TAN ZIQI#" userId="d99b0079-d964-48d0-b986-52b6884fbca3" providerId="ADAL" clId="{302E83AB-50D9-4C1E-8DAC-D83B5228ECBA}" dt="2022-04-12T13:28:22.163" v="7330"/>
        <pc:sldMkLst>
          <pc:docMk/>
          <pc:sldMk cId="0" sldId="257"/>
        </pc:sldMkLst>
      </pc:sldChg>
      <pc:sldChg chg="addSp delSp modSp mod modClrScheme chgLayout">
        <pc:chgData name="#AGNES TAN ZIQI#" userId="d99b0079-d964-48d0-b986-52b6884fbca3" providerId="ADAL" clId="{302E83AB-50D9-4C1E-8DAC-D83B5228ECBA}" dt="2022-04-12T13:51:43.947" v="7787" actId="113"/>
        <pc:sldMkLst>
          <pc:docMk/>
          <pc:sldMk cId="0" sldId="258"/>
        </pc:sldMkLst>
        <pc:spChg chg="add mod">
          <ac:chgData name="#AGNES TAN ZIQI#" userId="d99b0079-d964-48d0-b986-52b6884fbca3" providerId="ADAL" clId="{302E83AB-50D9-4C1E-8DAC-D83B5228ECBA}" dt="2022-04-12T13:51:19.276" v="7767" actId="5793"/>
          <ac:spMkLst>
            <pc:docMk/>
            <pc:sldMk cId="0" sldId="258"/>
            <ac:spMk id="7" creationId="{04753226-1A09-4172-9BBD-EE795D01B42F}"/>
          </ac:spMkLst>
        </pc:spChg>
        <pc:spChg chg="add mod">
          <ac:chgData name="#AGNES TAN ZIQI#" userId="d99b0079-d964-48d0-b986-52b6884fbca3" providerId="ADAL" clId="{302E83AB-50D9-4C1E-8DAC-D83B5228ECBA}" dt="2022-04-12T13:51:43.947" v="7787" actId="113"/>
          <ac:spMkLst>
            <pc:docMk/>
            <pc:sldMk cId="0" sldId="258"/>
            <ac:spMk id="8" creationId="{F7F406BC-1ACA-4038-B0B7-9C2BD5F8BEAF}"/>
          </ac:spMkLst>
        </pc:spChg>
        <pc:spChg chg="add del mod">
          <ac:chgData name="#AGNES TAN ZIQI#" userId="d99b0079-d964-48d0-b986-52b6884fbca3" providerId="ADAL" clId="{302E83AB-50D9-4C1E-8DAC-D83B5228ECBA}" dt="2022-04-08T17:25:43.034" v="3705"/>
          <ac:spMkLst>
            <pc:docMk/>
            <pc:sldMk cId="0" sldId="258"/>
            <ac:spMk id="9" creationId="{D906645C-FD77-4EEA-BA19-23B33D40724E}"/>
          </ac:spMkLst>
        </pc:spChg>
        <pc:grpChg chg="del">
          <ac:chgData name="#AGNES TAN ZIQI#" userId="d99b0079-d964-48d0-b986-52b6884fbca3" providerId="ADAL" clId="{302E83AB-50D9-4C1E-8DAC-D83B5228ECBA}" dt="2022-04-08T16:21:20.659" v="3377" actId="478"/>
          <ac:grpSpMkLst>
            <pc:docMk/>
            <pc:sldMk cId="0" sldId="258"/>
            <ac:grpSpMk id="2" creationId="{00000000-0000-0000-0000-000000000000}"/>
          </ac:grpSpMkLst>
        </pc:grpChg>
        <pc:grpChg chg="del mod">
          <ac:chgData name="#AGNES TAN ZIQI#" userId="d99b0079-d964-48d0-b986-52b6884fbca3" providerId="ADAL" clId="{302E83AB-50D9-4C1E-8DAC-D83B5228ECBA}" dt="2022-04-08T16:21:21.806" v="3379" actId="478"/>
          <ac:grpSpMkLst>
            <pc:docMk/>
            <pc:sldMk cId="0" sldId="258"/>
            <ac:grpSpMk id="5" creationId="{00000000-0000-0000-0000-000000000000}"/>
          </ac:grpSpMkLst>
        </pc:grpChg>
      </pc:sldChg>
      <pc:sldChg chg="del">
        <pc:chgData name="#AGNES TAN ZIQI#" userId="d99b0079-d964-48d0-b986-52b6884fbca3" providerId="ADAL" clId="{302E83AB-50D9-4C1E-8DAC-D83B5228ECBA}" dt="2022-04-11T14:19:00.995" v="6718" actId="47"/>
        <pc:sldMkLst>
          <pc:docMk/>
          <pc:sldMk cId="0" sldId="270"/>
        </pc:sldMkLst>
      </pc:sldChg>
      <pc:sldChg chg="addSp delSp modSp mod modNotesTx">
        <pc:chgData name="#AGNES TAN ZIQI#" userId="d99b0079-d964-48d0-b986-52b6884fbca3" providerId="ADAL" clId="{302E83AB-50D9-4C1E-8DAC-D83B5228ECBA}" dt="2022-04-12T13:27:28.143" v="7312" actId="20577"/>
        <pc:sldMkLst>
          <pc:docMk/>
          <pc:sldMk cId="97523264" sldId="272"/>
        </pc:sldMkLst>
        <pc:picChg chg="add mod">
          <ac:chgData name="#AGNES TAN ZIQI#" userId="d99b0079-d964-48d0-b986-52b6884fbca3" providerId="ADAL" clId="{302E83AB-50D9-4C1E-8DAC-D83B5228ECBA}" dt="2022-04-12T13:26:25.568" v="7253" actId="1076"/>
          <ac:picMkLst>
            <pc:docMk/>
            <pc:sldMk cId="97523264" sldId="272"/>
            <ac:picMk id="5" creationId="{387DF282-3DEF-488C-89B1-E5AFCE29EDFD}"/>
          </ac:picMkLst>
        </pc:picChg>
        <pc:picChg chg="del">
          <ac:chgData name="#AGNES TAN ZIQI#" userId="d99b0079-d964-48d0-b986-52b6884fbca3" providerId="ADAL" clId="{302E83AB-50D9-4C1E-8DAC-D83B5228ECBA}" dt="2022-04-12T13:26:17.704" v="7248" actId="478"/>
          <ac:picMkLst>
            <pc:docMk/>
            <pc:sldMk cId="97523264" sldId="272"/>
            <ac:picMk id="7" creationId="{3169A18E-29C1-B14B-9DAC-9A1603958F7D}"/>
          </ac:picMkLst>
        </pc:picChg>
      </pc:sldChg>
      <pc:sldChg chg="del">
        <pc:chgData name="#AGNES TAN ZIQI#" userId="d99b0079-d964-48d0-b986-52b6884fbca3" providerId="ADAL" clId="{302E83AB-50D9-4C1E-8DAC-D83B5228ECBA}" dt="2022-04-08T17:35:57.490" v="4201" actId="47"/>
        <pc:sldMkLst>
          <pc:docMk/>
          <pc:sldMk cId="3842807558" sldId="273"/>
        </pc:sldMkLst>
      </pc:sldChg>
      <pc:sldChg chg="addSp delSp modSp mod modNotesTx">
        <pc:chgData name="#AGNES TAN ZIQI#" userId="d99b0079-d964-48d0-b986-52b6884fbca3" providerId="ADAL" clId="{302E83AB-50D9-4C1E-8DAC-D83B5228ECBA}" dt="2022-04-12T13:26:39.371" v="7260" actId="1076"/>
        <pc:sldMkLst>
          <pc:docMk/>
          <pc:sldMk cId="1167597831" sldId="274"/>
        </pc:sldMkLst>
        <pc:picChg chg="del mod">
          <ac:chgData name="#AGNES TAN ZIQI#" userId="d99b0079-d964-48d0-b986-52b6884fbca3" providerId="ADAL" clId="{302E83AB-50D9-4C1E-8DAC-D83B5228ECBA}" dt="2022-04-12T13:26:32.349" v="7255" actId="478"/>
          <ac:picMkLst>
            <pc:docMk/>
            <pc:sldMk cId="1167597831" sldId="274"/>
            <ac:picMk id="5" creationId="{D06CA14A-1988-B749-953E-210BAD5FF40E}"/>
          </ac:picMkLst>
        </pc:picChg>
        <pc:picChg chg="add mod">
          <ac:chgData name="#AGNES TAN ZIQI#" userId="d99b0079-d964-48d0-b986-52b6884fbca3" providerId="ADAL" clId="{302E83AB-50D9-4C1E-8DAC-D83B5228ECBA}" dt="2022-04-12T13:26:39.371" v="7260" actId="1076"/>
          <ac:picMkLst>
            <pc:docMk/>
            <pc:sldMk cId="1167597831" sldId="274"/>
            <ac:picMk id="6" creationId="{1C0885AF-8241-42F4-ABFD-FD8457873812}"/>
          </ac:picMkLst>
        </pc:picChg>
      </pc:sldChg>
      <pc:sldChg chg="del">
        <pc:chgData name="#AGNES TAN ZIQI#" userId="d99b0079-d964-48d0-b986-52b6884fbca3" providerId="ADAL" clId="{302E83AB-50D9-4C1E-8DAC-D83B5228ECBA}" dt="2022-04-08T14:50:50.083" v="526" actId="47"/>
        <pc:sldMkLst>
          <pc:docMk/>
          <pc:sldMk cId="3001872325" sldId="275"/>
        </pc:sldMkLst>
      </pc:sldChg>
      <pc:sldChg chg="modSp mod setBg modNotesTx">
        <pc:chgData name="#AGNES TAN ZIQI#" userId="d99b0079-d964-48d0-b986-52b6884fbca3" providerId="ADAL" clId="{302E83AB-50D9-4C1E-8DAC-D83B5228ECBA}" dt="2022-04-11T14:23:50.390" v="6753" actId="208"/>
        <pc:sldMkLst>
          <pc:docMk/>
          <pc:sldMk cId="3341998466" sldId="276"/>
        </pc:sldMkLst>
        <pc:spChg chg="mod">
          <ac:chgData name="#AGNES TAN ZIQI#" userId="d99b0079-d964-48d0-b986-52b6884fbca3" providerId="ADAL" clId="{302E83AB-50D9-4C1E-8DAC-D83B5228ECBA}" dt="2022-04-08T14:30:11.290" v="15" actId="14100"/>
          <ac:spMkLst>
            <pc:docMk/>
            <pc:sldMk cId="3341998466" sldId="276"/>
            <ac:spMk id="2" creationId="{B8A42B65-566C-0A41-B8C2-5032B07BD196}"/>
          </ac:spMkLst>
        </pc:spChg>
        <pc:spChg chg="mod">
          <ac:chgData name="#AGNES TAN ZIQI#" userId="d99b0079-d964-48d0-b986-52b6884fbca3" providerId="ADAL" clId="{302E83AB-50D9-4C1E-8DAC-D83B5228ECBA}" dt="2022-04-08T14:30:15.537" v="16" actId="1076"/>
          <ac:spMkLst>
            <pc:docMk/>
            <pc:sldMk cId="3341998466" sldId="276"/>
            <ac:spMk id="4" creationId="{D674933B-DF67-D14D-ACC6-194EA400210B}"/>
          </ac:spMkLst>
        </pc:spChg>
        <pc:picChg chg="mod">
          <ac:chgData name="#AGNES TAN ZIQI#" userId="d99b0079-d964-48d0-b986-52b6884fbca3" providerId="ADAL" clId="{302E83AB-50D9-4C1E-8DAC-D83B5228ECBA}" dt="2022-04-11T14:23:50.390" v="6753" actId="208"/>
          <ac:picMkLst>
            <pc:docMk/>
            <pc:sldMk cId="3341998466" sldId="276"/>
            <ac:picMk id="5" creationId="{04BB653C-DE07-41B9-B7B3-57C6A4E60DC5}"/>
          </ac:picMkLst>
        </pc:picChg>
      </pc:sldChg>
      <pc:sldChg chg="addSp delSp modSp mod ord setBg modShow modNotesTx">
        <pc:chgData name="#AGNES TAN ZIQI#" userId="d99b0079-d964-48d0-b986-52b6884fbca3" providerId="ADAL" clId="{302E83AB-50D9-4C1E-8DAC-D83B5228ECBA}" dt="2022-04-08T14:56:17.139" v="696" actId="113"/>
        <pc:sldMkLst>
          <pc:docMk/>
          <pc:sldMk cId="3046787693" sldId="277"/>
        </pc:sldMkLst>
        <pc:spChg chg="add mod">
          <ac:chgData name="#AGNES TAN ZIQI#" userId="d99b0079-d964-48d0-b986-52b6884fbca3" providerId="ADAL" clId="{302E83AB-50D9-4C1E-8DAC-D83B5228ECBA}" dt="2022-04-08T14:53:23.811" v="590" actId="1076"/>
          <ac:spMkLst>
            <pc:docMk/>
            <pc:sldMk cId="3046787693" sldId="277"/>
            <ac:spMk id="4" creationId="{F30C6C64-5E77-4D3C-901B-8585453AFF39}"/>
          </ac:spMkLst>
        </pc:spChg>
        <pc:spChg chg="add mod">
          <ac:chgData name="#AGNES TAN ZIQI#" userId="d99b0079-d964-48d0-b986-52b6884fbca3" providerId="ADAL" clId="{302E83AB-50D9-4C1E-8DAC-D83B5228ECBA}" dt="2022-04-08T14:53:19.146" v="589" actId="1076"/>
          <ac:spMkLst>
            <pc:docMk/>
            <pc:sldMk cId="3046787693" sldId="277"/>
            <ac:spMk id="5" creationId="{EE208B91-B888-4100-A985-EE5EC307CEE8}"/>
          </ac:spMkLst>
        </pc:spChg>
        <pc:spChg chg="mod">
          <ac:chgData name="#AGNES TAN ZIQI#" userId="d99b0079-d964-48d0-b986-52b6884fbca3" providerId="ADAL" clId="{302E83AB-50D9-4C1E-8DAC-D83B5228ECBA}" dt="2022-04-08T14:52:54.983" v="581" actId="20577"/>
          <ac:spMkLst>
            <pc:docMk/>
            <pc:sldMk cId="3046787693" sldId="277"/>
            <ac:spMk id="6" creationId="{86BA49A1-C4F8-6543-8240-061A4699B32F}"/>
          </ac:spMkLst>
        </pc:spChg>
        <pc:picChg chg="add del mod">
          <ac:chgData name="#AGNES TAN ZIQI#" userId="d99b0079-d964-48d0-b986-52b6884fbca3" providerId="ADAL" clId="{302E83AB-50D9-4C1E-8DAC-D83B5228ECBA}" dt="2022-04-08T14:45:04.777" v="57" actId="478"/>
          <ac:picMkLst>
            <pc:docMk/>
            <pc:sldMk cId="3046787693" sldId="277"/>
            <ac:picMk id="3" creationId="{D0E11CAA-06B4-417F-A4E6-D8A9F52E54EA}"/>
          </ac:picMkLst>
        </pc:picChg>
        <pc:picChg chg="add mod">
          <ac:chgData name="#AGNES TAN ZIQI#" userId="d99b0079-d964-48d0-b986-52b6884fbca3" providerId="ADAL" clId="{302E83AB-50D9-4C1E-8DAC-D83B5228ECBA}" dt="2022-04-08T14:52:43.787" v="568" actId="1076"/>
          <ac:picMkLst>
            <pc:docMk/>
            <pc:sldMk cId="3046787693" sldId="277"/>
            <ac:picMk id="9" creationId="{F8C4B0F7-4BAA-4E10-89C9-40F799F1691F}"/>
          </ac:picMkLst>
        </pc:picChg>
        <pc:picChg chg="del mod">
          <ac:chgData name="#AGNES TAN ZIQI#" userId="d99b0079-d964-48d0-b986-52b6884fbca3" providerId="ADAL" clId="{302E83AB-50D9-4C1E-8DAC-D83B5228ECBA}" dt="2022-04-08T14:52:26.889" v="554" actId="478"/>
          <ac:picMkLst>
            <pc:docMk/>
            <pc:sldMk cId="3046787693" sldId="277"/>
            <ac:picMk id="12" creationId="{10795055-F64F-472B-B63E-CC8A2863C6D1}"/>
          </ac:picMkLst>
        </pc:picChg>
        <pc:picChg chg="del">
          <ac:chgData name="#AGNES TAN ZIQI#" userId="d99b0079-d964-48d0-b986-52b6884fbca3" providerId="ADAL" clId="{302E83AB-50D9-4C1E-8DAC-D83B5228ECBA}" dt="2022-04-08T14:30:22.227" v="18" actId="478"/>
          <ac:picMkLst>
            <pc:docMk/>
            <pc:sldMk cId="3046787693" sldId="277"/>
            <ac:picMk id="3074" creationId="{7E6FB2E9-7E21-1A4B-B7D9-51B1351B358F}"/>
          </ac:picMkLst>
        </pc:picChg>
      </pc:sldChg>
      <pc:sldChg chg="addSp delSp modSp mod">
        <pc:chgData name="#AGNES TAN ZIQI#" userId="d99b0079-d964-48d0-b986-52b6884fbca3" providerId="ADAL" clId="{302E83AB-50D9-4C1E-8DAC-D83B5228ECBA}" dt="2022-04-11T14:26:41.454" v="6811" actId="1076"/>
        <pc:sldMkLst>
          <pc:docMk/>
          <pc:sldMk cId="271936434" sldId="278"/>
        </pc:sldMkLst>
        <pc:picChg chg="add mod">
          <ac:chgData name="#AGNES TAN ZIQI#" userId="d99b0079-d964-48d0-b986-52b6884fbca3" providerId="ADAL" clId="{302E83AB-50D9-4C1E-8DAC-D83B5228ECBA}" dt="2022-04-11T14:26:41.454" v="6811" actId="1076"/>
          <ac:picMkLst>
            <pc:docMk/>
            <pc:sldMk cId="271936434" sldId="278"/>
            <ac:picMk id="6" creationId="{3128FB38-9DD7-4899-BA78-A8AF062852FC}"/>
          </ac:picMkLst>
        </pc:picChg>
        <pc:picChg chg="del">
          <ac:chgData name="#AGNES TAN ZIQI#" userId="d99b0079-d964-48d0-b986-52b6884fbca3" providerId="ADAL" clId="{302E83AB-50D9-4C1E-8DAC-D83B5228ECBA}" dt="2022-04-11T14:26:39.410" v="6810" actId="478"/>
          <ac:picMkLst>
            <pc:docMk/>
            <pc:sldMk cId="271936434" sldId="278"/>
            <ac:picMk id="7" creationId="{3ABC9C15-A943-6549-9279-9BBD8A235D84}"/>
          </ac:picMkLst>
        </pc:picChg>
      </pc:sldChg>
      <pc:sldChg chg="delSp modSp del mod">
        <pc:chgData name="#AGNES TAN ZIQI#" userId="d99b0079-d964-48d0-b986-52b6884fbca3" providerId="ADAL" clId="{302E83AB-50D9-4C1E-8DAC-D83B5228ECBA}" dt="2022-04-08T15:32:33.802" v="2043" actId="47"/>
        <pc:sldMkLst>
          <pc:docMk/>
          <pc:sldMk cId="51870337" sldId="279"/>
        </pc:sldMkLst>
        <pc:spChg chg="mod">
          <ac:chgData name="#AGNES TAN ZIQI#" userId="d99b0079-d964-48d0-b986-52b6884fbca3" providerId="ADAL" clId="{302E83AB-50D9-4C1E-8DAC-D83B5228ECBA}" dt="2022-04-08T15:32:19.972" v="2039" actId="404"/>
          <ac:spMkLst>
            <pc:docMk/>
            <pc:sldMk cId="51870337" sldId="279"/>
            <ac:spMk id="6" creationId="{86BA49A1-C4F8-6543-8240-061A4699B32F}"/>
          </ac:spMkLst>
        </pc:spChg>
        <pc:picChg chg="mod">
          <ac:chgData name="#AGNES TAN ZIQI#" userId="d99b0079-d964-48d0-b986-52b6884fbca3" providerId="ADAL" clId="{302E83AB-50D9-4C1E-8DAC-D83B5228ECBA}" dt="2022-04-08T15:32:12.358" v="2033" actId="14100"/>
          <ac:picMkLst>
            <pc:docMk/>
            <pc:sldMk cId="51870337" sldId="279"/>
            <ac:picMk id="11" creationId="{22C44775-819E-42FF-B7D2-C1A349EF3C98}"/>
          </ac:picMkLst>
        </pc:picChg>
        <pc:picChg chg="del">
          <ac:chgData name="#AGNES TAN ZIQI#" userId="d99b0079-d964-48d0-b986-52b6884fbca3" providerId="ADAL" clId="{302E83AB-50D9-4C1E-8DAC-D83B5228ECBA}" dt="2022-04-08T15:32:07.146" v="2031" actId="478"/>
          <ac:picMkLst>
            <pc:docMk/>
            <pc:sldMk cId="51870337" sldId="279"/>
            <ac:picMk id="5122" creationId="{D29F581C-915B-3B4C-9A89-1AA8FB4A24DC}"/>
          </ac:picMkLst>
        </pc:picChg>
      </pc:sldChg>
      <pc:sldChg chg="del modNotesTx">
        <pc:chgData name="#AGNES TAN ZIQI#" userId="d99b0079-d964-48d0-b986-52b6884fbca3" providerId="ADAL" clId="{302E83AB-50D9-4C1E-8DAC-D83B5228ECBA}" dt="2022-04-12T13:25:55.591" v="7244" actId="47"/>
        <pc:sldMkLst>
          <pc:docMk/>
          <pc:sldMk cId="44791963" sldId="280"/>
        </pc:sldMkLst>
      </pc:sldChg>
      <pc:sldChg chg="del">
        <pc:chgData name="#AGNES TAN ZIQI#" userId="d99b0079-d964-48d0-b986-52b6884fbca3" providerId="ADAL" clId="{302E83AB-50D9-4C1E-8DAC-D83B5228ECBA}" dt="2022-04-08T14:28:58.364" v="1" actId="47"/>
        <pc:sldMkLst>
          <pc:docMk/>
          <pc:sldMk cId="3881415550" sldId="284"/>
        </pc:sldMkLst>
      </pc:sldChg>
      <pc:sldChg chg="del">
        <pc:chgData name="#AGNES TAN ZIQI#" userId="d99b0079-d964-48d0-b986-52b6884fbca3" providerId="ADAL" clId="{302E83AB-50D9-4C1E-8DAC-D83B5228ECBA}" dt="2022-04-08T14:29:18.662" v="4" actId="47"/>
        <pc:sldMkLst>
          <pc:docMk/>
          <pc:sldMk cId="425721416" sldId="285"/>
        </pc:sldMkLst>
      </pc:sldChg>
      <pc:sldChg chg="del">
        <pc:chgData name="#AGNES TAN ZIQI#" userId="d99b0079-d964-48d0-b986-52b6884fbca3" providerId="ADAL" clId="{302E83AB-50D9-4C1E-8DAC-D83B5228ECBA}" dt="2022-04-08T14:29:24.541" v="7" actId="47"/>
        <pc:sldMkLst>
          <pc:docMk/>
          <pc:sldMk cId="1255577831" sldId="286"/>
        </pc:sldMkLst>
      </pc:sldChg>
      <pc:sldChg chg="del">
        <pc:chgData name="#AGNES TAN ZIQI#" userId="d99b0079-d964-48d0-b986-52b6884fbca3" providerId="ADAL" clId="{302E83AB-50D9-4C1E-8DAC-D83B5228ECBA}" dt="2022-04-08T14:29:28.027" v="8" actId="47"/>
        <pc:sldMkLst>
          <pc:docMk/>
          <pc:sldMk cId="2261839053" sldId="287"/>
        </pc:sldMkLst>
      </pc:sldChg>
      <pc:sldChg chg="modSp mod modNotesTx">
        <pc:chgData name="#AGNES TAN ZIQI#" userId="d99b0079-d964-48d0-b986-52b6884fbca3" providerId="ADAL" clId="{302E83AB-50D9-4C1E-8DAC-D83B5228ECBA}" dt="2022-04-12T13:33:06.416" v="7381"/>
        <pc:sldMkLst>
          <pc:docMk/>
          <pc:sldMk cId="676289228" sldId="288"/>
        </pc:sldMkLst>
        <pc:picChg chg="mod">
          <ac:chgData name="#AGNES TAN ZIQI#" userId="d99b0079-d964-48d0-b986-52b6884fbca3" providerId="ADAL" clId="{302E83AB-50D9-4C1E-8DAC-D83B5228ECBA}" dt="2022-04-11T14:24:05.738" v="6756" actId="208"/>
          <ac:picMkLst>
            <pc:docMk/>
            <pc:sldMk cId="676289228" sldId="288"/>
            <ac:picMk id="6" creationId="{F9E55608-7225-4B89-93C5-D8B44A488784}"/>
          </ac:picMkLst>
        </pc:picChg>
      </pc:sldChg>
      <pc:sldChg chg="del">
        <pc:chgData name="#AGNES TAN ZIQI#" userId="d99b0079-d964-48d0-b986-52b6884fbca3" providerId="ADAL" clId="{302E83AB-50D9-4C1E-8DAC-D83B5228ECBA}" dt="2022-04-08T16:21:24.646" v="3380" actId="47"/>
        <pc:sldMkLst>
          <pc:docMk/>
          <pc:sldMk cId="3245644843" sldId="290"/>
        </pc:sldMkLst>
      </pc:sldChg>
      <pc:sldChg chg="modSp mod modNotesTx">
        <pc:chgData name="#AGNES TAN ZIQI#" userId="d99b0079-d964-48d0-b986-52b6884fbca3" providerId="ADAL" clId="{302E83AB-50D9-4C1E-8DAC-D83B5228ECBA}" dt="2022-04-11T13:21:06.693" v="4410" actId="20577"/>
        <pc:sldMkLst>
          <pc:docMk/>
          <pc:sldMk cId="1210168238" sldId="291"/>
        </pc:sldMkLst>
        <pc:spChg chg="mod">
          <ac:chgData name="#AGNES TAN ZIQI#" userId="d99b0079-d964-48d0-b986-52b6884fbca3" providerId="ADAL" clId="{302E83AB-50D9-4C1E-8DAC-D83B5228ECBA}" dt="2022-04-08T17:27:08.157" v="3719" actId="13926"/>
          <ac:spMkLst>
            <pc:docMk/>
            <pc:sldMk cId="1210168238" sldId="291"/>
            <ac:spMk id="3" creationId="{E1735DF9-88AB-0D73-899C-83F4117DA5C5}"/>
          </ac:spMkLst>
        </pc:spChg>
      </pc:sldChg>
      <pc:sldChg chg="del">
        <pc:chgData name="#AGNES TAN ZIQI#" userId="d99b0079-d964-48d0-b986-52b6884fbca3" providerId="ADAL" clId="{302E83AB-50D9-4C1E-8DAC-D83B5228ECBA}" dt="2022-04-08T15:33:31.291" v="2070" actId="47"/>
        <pc:sldMkLst>
          <pc:docMk/>
          <pc:sldMk cId="559978194" sldId="292"/>
        </pc:sldMkLst>
      </pc:sldChg>
      <pc:sldChg chg="add del modTransition modNotesTx">
        <pc:chgData name="#AGNES TAN ZIQI#" userId="d99b0079-d964-48d0-b986-52b6884fbca3" providerId="ADAL" clId="{302E83AB-50D9-4C1E-8DAC-D83B5228ECBA}" dt="2022-04-12T13:26:08.213" v="7246" actId="47"/>
        <pc:sldMkLst>
          <pc:docMk/>
          <pc:sldMk cId="3891479950" sldId="293"/>
        </pc:sldMkLst>
      </pc:sldChg>
      <pc:sldChg chg="addSp delSp modSp add mod modTransition modNotesTx">
        <pc:chgData name="#AGNES TAN ZIQI#" userId="d99b0079-d964-48d0-b986-52b6884fbca3" providerId="ADAL" clId="{302E83AB-50D9-4C1E-8DAC-D83B5228ECBA}" dt="2022-04-11T14:23:33.751" v="6752" actId="207"/>
        <pc:sldMkLst>
          <pc:docMk/>
          <pc:sldMk cId="2089881668" sldId="294"/>
        </pc:sldMkLst>
        <pc:spChg chg="mod">
          <ac:chgData name="#AGNES TAN ZIQI#" userId="d99b0079-d964-48d0-b986-52b6884fbca3" providerId="ADAL" clId="{302E83AB-50D9-4C1E-8DAC-D83B5228ECBA}" dt="2022-04-11T14:17:10.046" v="6658" actId="1076"/>
          <ac:spMkLst>
            <pc:docMk/>
            <pc:sldMk cId="2089881668" sldId="294"/>
            <ac:spMk id="5" creationId="{0788D19B-8A0C-4B6F-B09F-4348917B759F}"/>
          </ac:spMkLst>
        </pc:spChg>
        <pc:spChg chg="mod">
          <ac:chgData name="#AGNES TAN ZIQI#" userId="d99b0079-d964-48d0-b986-52b6884fbca3" providerId="ADAL" clId="{302E83AB-50D9-4C1E-8DAC-D83B5228ECBA}" dt="2022-04-11T14:17:13.845" v="6659" actId="1076"/>
          <ac:spMkLst>
            <pc:docMk/>
            <pc:sldMk cId="2089881668" sldId="294"/>
            <ac:spMk id="6" creationId="{D56044BC-7231-4C97-9717-A08460BD26B1}"/>
          </ac:spMkLst>
        </pc:spChg>
        <pc:spChg chg="mod">
          <ac:chgData name="#AGNES TAN ZIQI#" userId="d99b0079-d964-48d0-b986-52b6884fbca3" providerId="ADAL" clId="{302E83AB-50D9-4C1E-8DAC-D83B5228ECBA}" dt="2022-04-11T14:16:55.019" v="6654" actId="14100"/>
          <ac:spMkLst>
            <pc:docMk/>
            <pc:sldMk cId="2089881668" sldId="294"/>
            <ac:spMk id="9" creationId="{97572A4B-40E2-46CF-BB50-FF0A3A90CB31}"/>
          </ac:spMkLst>
        </pc:spChg>
        <pc:spChg chg="mod">
          <ac:chgData name="#AGNES TAN ZIQI#" userId="d99b0079-d964-48d0-b986-52b6884fbca3" providerId="ADAL" clId="{302E83AB-50D9-4C1E-8DAC-D83B5228ECBA}" dt="2022-04-11T14:16:55.019" v="6654" actId="14100"/>
          <ac:spMkLst>
            <pc:docMk/>
            <pc:sldMk cId="2089881668" sldId="294"/>
            <ac:spMk id="11" creationId="{432EF49B-7A39-4E84-B72D-2B30DBEE1DC8}"/>
          </ac:spMkLst>
        </pc:spChg>
        <pc:spChg chg="mod">
          <ac:chgData name="#AGNES TAN ZIQI#" userId="d99b0079-d964-48d0-b986-52b6884fbca3" providerId="ADAL" clId="{302E83AB-50D9-4C1E-8DAC-D83B5228ECBA}" dt="2022-04-11T14:16:55.019" v="6654" actId="14100"/>
          <ac:spMkLst>
            <pc:docMk/>
            <pc:sldMk cId="2089881668" sldId="294"/>
            <ac:spMk id="13" creationId="{1691CCFB-E0CB-4694-BA4A-130FACCBB0B2}"/>
          </ac:spMkLst>
        </pc:spChg>
        <pc:spChg chg="mod">
          <ac:chgData name="#AGNES TAN ZIQI#" userId="d99b0079-d964-48d0-b986-52b6884fbca3" providerId="ADAL" clId="{302E83AB-50D9-4C1E-8DAC-D83B5228ECBA}" dt="2022-04-11T14:16:55.019" v="6654" actId="14100"/>
          <ac:spMkLst>
            <pc:docMk/>
            <pc:sldMk cId="2089881668" sldId="294"/>
            <ac:spMk id="15" creationId="{AFE2C689-8B9E-4387-BD6B-BC33AD5C6969}"/>
          </ac:spMkLst>
        </pc:spChg>
        <pc:spChg chg="mod">
          <ac:chgData name="#AGNES TAN ZIQI#" userId="d99b0079-d964-48d0-b986-52b6884fbca3" providerId="ADAL" clId="{302E83AB-50D9-4C1E-8DAC-D83B5228ECBA}" dt="2022-04-11T14:16:55.019" v="6654" actId="14100"/>
          <ac:spMkLst>
            <pc:docMk/>
            <pc:sldMk cId="2089881668" sldId="294"/>
            <ac:spMk id="17" creationId="{A366D16F-2A8E-4F97-AB03-809BF69E4BB0}"/>
          </ac:spMkLst>
        </pc:spChg>
        <pc:spChg chg="add mod">
          <ac:chgData name="#AGNES TAN ZIQI#" userId="d99b0079-d964-48d0-b986-52b6884fbca3" providerId="ADAL" clId="{302E83AB-50D9-4C1E-8DAC-D83B5228ECBA}" dt="2022-04-11T14:18:27.965" v="6705" actId="1076"/>
          <ac:spMkLst>
            <pc:docMk/>
            <pc:sldMk cId="2089881668" sldId="294"/>
            <ac:spMk id="18" creationId="{7654B2C7-7659-454D-8680-42A0293CB1FF}"/>
          </ac:spMkLst>
        </pc:spChg>
        <pc:spChg chg="mod">
          <ac:chgData name="#AGNES TAN ZIQI#" userId="d99b0079-d964-48d0-b986-52b6884fbca3" providerId="ADAL" clId="{302E83AB-50D9-4C1E-8DAC-D83B5228ECBA}" dt="2022-04-11T14:16:55.019" v="6654" actId="14100"/>
          <ac:spMkLst>
            <pc:docMk/>
            <pc:sldMk cId="2089881668" sldId="294"/>
            <ac:spMk id="20" creationId="{D4DFDC6C-583A-408B-829A-D71003912FD2}"/>
          </ac:spMkLst>
        </pc:spChg>
        <pc:spChg chg="mod">
          <ac:chgData name="#AGNES TAN ZIQI#" userId="d99b0079-d964-48d0-b986-52b6884fbca3" providerId="ADAL" clId="{302E83AB-50D9-4C1E-8DAC-D83B5228ECBA}" dt="2022-04-11T14:18:16.582" v="6703" actId="1076"/>
          <ac:spMkLst>
            <pc:docMk/>
            <pc:sldMk cId="2089881668" sldId="294"/>
            <ac:spMk id="22" creationId="{37BF05E4-1290-4685-8A31-9B27F1E89D25}"/>
          </ac:spMkLst>
        </pc:spChg>
        <pc:spChg chg="mod">
          <ac:chgData name="#AGNES TAN ZIQI#" userId="d99b0079-d964-48d0-b986-52b6884fbca3" providerId="ADAL" clId="{302E83AB-50D9-4C1E-8DAC-D83B5228ECBA}" dt="2022-04-11T14:18:16.582" v="6703" actId="1076"/>
          <ac:spMkLst>
            <pc:docMk/>
            <pc:sldMk cId="2089881668" sldId="294"/>
            <ac:spMk id="23" creationId="{60D2555E-3964-4809-BE04-6F74F98AAC49}"/>
          </ac:spMkLst>
        </pc:spChg>
        <pc:spChg chg="add mod">
          <ac:chgData name="#AGNES TAN ZIQI#" userId="d99b0079-d964-48d0-b986-52b6884fbca3" providerId="ADAL" clId="{302E83AB-50D9-4C1E-8DAC-D83B5228ECBA}" dt="2022-04-11T14:18:44.256" v="6717" actId="1076"/>
          <ac:spMkLst>
            <pc:docMk/>
            <pc:sldMk cId="2089881668" sldId="294"/>
            <ac:spMk id="24" creationId="{E64463C9-4EDD-4A38-BB01-2B8F497DF864}"/>
          </ac:spMkLst>
        </pc:spChg>
        <pc:picChg chg="mod">
          <ac:chgData name="#AGNES TAN ZIQI#" userId="d99b0079-d964-48d0-b986-52b6884fbca3" providerId="ADAL" clId="{302E83AB-50D9-4C1E-8DAC-D83B5228ECBA}" dt="2022-04-11T14:23:25.753" v="6750" actId="208"/>
          <ac:picMkLst>
            <pc:docMk/>
            <pc:sldMk cId="2089881668" sldId="294"/>
            <ac:picMk id="7" creationId="{104C5470-D4F2-4820-BF92-C14652BCCB0A}"/>
          </ac:picMkLst>
        </pc:picChg>
        <pc:picChg chg="mod">
          <ac:chgData name="#AGNES TAN ZIQI#" userId="d99b0079-d964-48d0-b986-52b6884fbca3" providerId="ADAL" clId="{302E83AB-50D9-4C1E-8DAC-D83B5228ECBA}" dt="2022-04-11T14:23:22.729" v="6749" actId="208"/>
          <ac:picMkLst>
            <pc:docMk/>
            <pc:sldMk cId="2089881668" sldId="294"/>
            <ac:picMk id="10" creationId="{D5C28751-B08C-41AA-922C-872876D1992C}"/>
          </ac:picMkLst>
        </pc:picChg>
        <pc:picChg chg="mod">
          <ac:chgData name="#AGNES TAN ZIQI#" userId="d99b0079-d964-48d0-b986-52b6884fbca3" providerId="ADAL" clId="{302E83AB-50D9-4C1E-8DAC-D83B5228ECBA}" dt="2022-04-11T14:23:17.152" v="6747" actId="208"/>
          <ac:picMkLst>
            <pc:docMk/>
            <pc:sldMk cId="2089881668" sldId="294"/>
            <ac:picMk id="16" creationId="{94708527-324C-42C8-9C21-C3BEA8D8D7C3}"/>
          </ac:picMkLst>
        </pc:picChg>
        <pc:picChg chg="mod">
          <ac:chgData name="#AGNES TAN ZIQI#" userId="d99b0079-d964-48d0-b986-52b6884fbca3" providerId="ADAL" clId="{302E83AB-50D9-4C1E-8DAC-D83B5228ECBA}" dt="2022-04-11T14:23:33.751" v="6752" actId="207"/>
          <ac:picMkLst>
            <pc:docMk/>
            <pc:sldMk cId="2089881668" sldId="294"/>
            <ac:picMk id="19" creationId="{3386A4F3-40CD-4A60-8FDE-B46B2859D719}"/>
          </ac:picMkLst>
        </pc:picChg>
        <pc:picChg chg="mod">
          <ac:chgData name="#AGNES TAN ZIQI#" userId="d99b0079-d964-48d0-b986-52b6884fbca3" providerId="ADAL" clId="{302E83AB-50D9-4C1E-8DAC-D83B5228ECBA}" dt="2022-04-11T14:23:20.279" v="6748" actId="208"/>
          <ac:picMkLst>
            <pc:docMk/>
            <pc:sldMk cId="2089881668" sldId="294"/>
            <ac:picMk id="21" creationId="{D225D8CA-3F1A-40A2-8F13-A6DA21FF9EDD}"/>
          </ac:picMkLst>
        </pc:picChg>
        <pc:picChg chg="add del mod">
          <ac:chgData name="#AGNES TAN ZIQI#" userId="d99b0079-d964-48d0-b986-52b6884fbca3" providerId="ADAL" clId="{302E83AB-50D9-4C1E-8DAC-D83B5228ECBA}" dt="2022-04-11T14:19:28.872" v="6719" actId="478"/>
          <ac:picMkLst>
            <pc:docMk/>
            <pc:sldMk cId="2089881668" sldId="294"/>
            <ac:picMk id="25" creationId="{E58F7FA6-AB38-4818-8C35-1AB60810E117}"/>
          </ac:picMkLst>
        </pc:picChg>
        <pc:picChg chg="add del mod">
          <ac:chgData name="#AGNES TAN ZIQI#" userId="d99b0079-d964-48d0-b986-52b6884fbca3" providerId="ADAL" clId="{302E83AB-50D9-4C1E-8DAC-D83B5228ECBA}" dt="2022-04-11T14:22:40.101" v="6741" actId="478"/>
          <ac:picMkLst>
            <pc:docMk/>
            <pc:sldMk cId="2089881668" sldId="294"/>
            <ac:picMk id="26" creationId="{998CB73C-5AFB-47B4-B5E5-639DBCB3BD0F}"/>
          </ac:picMkLst>
        </pc:picChg>
        <pc:picChg chg="add del mod">
          <ac:chgData name="#AGNES TAN ZIQI#" userId="d99b0079-d964-48d0-b986-52b6884fbca3" providerId="ADAL" clId="{302E83AB-50D9-4C1E-8DAC-D83B5228ECBA}" dt="2022-04-11T14:21:22.891" v="6736" actId="478"/>
          <ac:picMkLst>
            <pc:docMk/>
            <pc:sldMk cId="2089881668" sldId="294"/>
            <ac:picMk id="27" creationId="{10CD3B21-C9C3-4416-8485-777DB6B29D3E}"/>
          </ac:picMkLst>
        </pc:picChg>
        <pc:picChg chg="add mod">
          <ac:chgData name="#AGNES TAN ZIQI#" userId="d99b0079-d964-48d0-b986-52b6884fbca3" providerId="ADAL" clId="{302E83AB-50D9-4C1E-8DAC-D83B5228ECBA}" dt="2022-04-11T14:23:11.569" v="6746" actId="1076"/>
          <ac:picMkLst>
            <pc:docMk/>
            <pc:sldMk cId="2089881668" sldId="294"/>
            <ac:picMk id="28" creationId="{B37F8226-8E0F-4210-99BD-3BFE72A37DD1}"/>
          </ac:picMkLst>
        </pc:picChg>
      </pc:sldChg>
      <pc:sldChg chg="add del modNotesTx">
        <pc:chgData name="#AGNES TAN ZIQI#" userId="d99b0079-d964-48d0-b986-52b6884fbca3" providerId="ADAL" clId="{302E83AB-50D9-4C1E-8DAC-D83B5228ECBA}" dt="2022-04-11T14:24:00.754" v="6755" actId="47"/>
        <pc:sldMkLst>
          <pc:docMk/>
          <pc:sldMk cId="2678411922" sldId="295"/>
        </pc:sldMkLst>
      </pc:sldChg>
      <pc:sldChg chg="add del ord">
        <pc:chgData name="#AGNES TAN ZIQI#" userId="d99b0079-d964-48d0-b986-52b6884fbca3" providerId="ADAL" clId="{302E83AB-50D9-4C1E-8DAC-D83B5228ECBA}" dt="2022-04-11T14:26:16.849" v="6803" actId="47"/>
        <pc:sldMkLst>
          <pc:docMk/>
          <pc:sldMk cId="4054532328" sldId="296"/>
        </pc:sldMkLst>
      </pc:sldChg>
      <pc:sldChg chg="addSp delSp modSp add mod ord setBg modNotesTx">
        <pc:chgData name="#AGNES TAN ZIQI#" userId="d99b0079-d964-48d0-b986-52b6884fbca3" providerId="ADAL" clId="{302E83AB-50D9-4C1E-8DAC-D83B5228ECBA}" dt="2022-04-12T13:29:17.950" v="7333" actId="20577"/>
        <pc:sldMkLst>
          <pc:docMk/>
          <pc:sldMk cId="2824704702" sldId="297"/>
        </pc:sldMkLst>
        <pc:spChg chg="add mod">
          <ac:chgData name="#AGNES TAN ZIQI#" userId="d99b0079-d964-48d0-b986-52b6884fbca3" providerId="ADAL" clId="{302E83AB-50D9-4C1E-8DAC-D83B5228ECBA}" dt="2022-04-08T14:52:07.407" v="551" actId="1076"/>
          <ac:spMkLst>
            <pc:docMk/>
            <pc:sldMk cId="2824704702" sldId="297"/>
            <ac:spMk id="2" creationId="{C65EFDA2-F462-4730-A047-2CFC235BE46E}"/>
          </ac:spMkLst>
        </pc:spChg>
        <pc:spChg chg="del">
          <ac:chgData name="#AGNES TAN ZIQI#" userId="d99b0079-d964-48d0-b986-52b6884fbca3" providerId="ADAL" clId="{302E83AB-50D9-4C1E-8DAC-D83B5228ECBA}" dt="2022-04-08T14:45:15.312" v="60" actId="478"/>
          <ac:spMkLst>
            <pc:docMk/>
            <pc:sldMk cId="2824704702" sldId="297"/>
            <ac:spMk id="4" creationId="{F30C6C64-5E77-4D3C-901B-8585453AFF39}"/>
          </ac:spMkLst>
        </pc:spChg>
        <pc:spChg chg="del">
          <ac:chgData name="#AGNES TAN ZIQI#" userId="d99b0079-d964-48d0-b986-52b6884fbca3" providerId="ADAL" clId="{302E83AB-50D9-4C1E-8DAC-D83B5228ECBA}" dt="2022-04-08T14:45:17.148" v="61" actId="478"/>
          <ac:spMkLst>
            <pc:docMk/>
            <pc:sldMk cId="2824704702" sldId="297"/>
            <ac:spMk id="5" creationId="{EE208B91-B888-4100-A985-EE5EC307CEE8}"/>
          </ac:spMkLst>
        </pc:spChg>
        <pc:spChg chg="mod">
          <ac:chgData name="#AGNES TAN ZIQI#" userId="d99b0079-d964-48d0-b986-52b6884fbca3" providerId="ADAL" clId="{302E83AB-50D9-4C1E-8DAC-D83B5228ECBA}" dt="2022-04-08T14:51:39.171" v="546" actId="1076"/>
          <ac:spMkLst>
            <pc:docMk/>
            <pc:sldMk cId="2824704702" sldId="297"/>
            <ac:spMk id="6" creationId="{86BA49A1-C4F8-6543-8240-061A4699B32F}"/>
          </ac:spMkLst>
        </pc:spChg>
        <pc:spChg chg="add del">
          <ac:chgData name="#AGNES TAN ZIQI#" userId="d99b0079-d964-48d0-b986-52b6884fbca3" providerId="ADAL" clId="{302E83AB-50D9-4C1E-8DAC-D83B5228ECBA}" dt="2022-04-08T14:45:49.218" v="65"/>
          <ac:spMkLst>
            <pc:docMk/>
            <pc:sldMk cId="2824704702" sldId="297"/>
            <ac:spMk id="7" creationId="{F64693BC-5207-4E5C-B662-949DCC07ACD4}"/>
          </ac:spMkLst>
        </pc:spChg>
        <pc:spChg chg="add mod">
          <ac:chgData name="#AGNES TAN ZIQI#" userId="d99b0079-d964-48d0-b986-52b6884fbca3" providerId="ADAL" clId="{302E83AB-50D9-4C1E-8DAC-D83B5228ECBA}" dt="2022-04-08T14:52:03.809" v="550" actId="1076"/>
          <ac:spMkLst>
            <pc:docMk/>
            <pc:sldMk cId="2824704702" sldId="297"/>
            <ac:spMk id="10" creationId="{9006B9C0-3F13-4BA5-8F82-6524DCE91D44}"/>
          </ac:spMkLst>
        </pc:spChg>
        <pc:picChg chg="add del mod">
          <ac:chgData name="#AGNES TAN ZIQI#" userId="d99b0079-d964-48d0-b986-52b6884fbca3" providerId="ADAL" clId="{302E83AB-50D9-4C1E-8DAC-D83B5228ECBA}" dt="2022-04-08T14:52:08.767" v="552" actId="1076"/>
          <ac:picMkLst>
            <pc:docMk/>
            <pc:sldMk cId="2824704702" sldId="297"/>
            <ac:picMk id="3" creationId="{D0E11CAA-06B4-417F-A4E6-D8A9F52E54EA}"/>
          </ac:picMkLst>
        </pc:picChg>
        <pc:picChg chg="add mod">
          <ac:chgData name="#AGNES TAN ZIQI#" userId="d99b0079-d964-48d0-b986-52b6884fbca3" providerId="ADAL" clId="{302E83AB-50D9-4C1E-8DAC-D83B5228ECBA}" dt="2022-04-08T14:52:01.453" v="549" actId="1076"/>
          <ac:picMkLst>
            <pc:docMk/>
            <pc:sldMk cId="2824704702" sldId="297"/>
            <ac:picMk id="9" creationId="{8D700420-1017-483C-A6A3-8D52E5B46A30}"/>
          </ac:picMkLst>
        </pc:picChg>
        <pc:picChg chg="del">
          <ac:chgData name="#AGNES TAN ZIQI#" userId="d99b0079-d964-48d0-b986-52b6884fbca3" providerId="ADAL" clId="{302E83AB-50D9-4C1E-8DAC-D83B5228ECBA}" dt="2022-04-08T14:51:22.780" v="534" actId="478"/>
          <ac:picMkLst>
            <pc:docMk/>
            <pc:sldMk cId="2824704702" sldId="297"/>
            <ac:picMk id="12" creationId="{10795055-F64F-472B-B63E-CC8A2863C6D1}"/>
          </ac:picMkLst>
        </pc:picChg>
        <pc:picChg chg="add del">
          <ac:chgData name="#AGNES TAN ZIQI#" userId="d99b0079-d964-48d0-b986-52b6884fbca3" providerId="ADAL" clId="{302E83AB-50D9-4C1E-8DAC-D83B5228ECBA}" dt="2022-04-08T14:49:40.597" v="436" actId="22"/>
          <ac:picMkLst>
            <pc:docMk/>
            <pc:sldMk cId="2824704702" sldId="297"/>
            <ac:picMk id="13" creationId="{FB4E31D0-297E-4A4D-8088-59FED7721987}"/>
          </ac:picMkLst>
        </pc:picChg>
        <pc:picChg chg="add mod">
          <ac:chgData name="#AGNES TAN ZIQI#" userId="d99b0079-d964-48d0-b986-52b6884fbca3" providerId="ADAL" clId="{302E83AB-50D9-4C1E-8DAC-D83B5228ECBA}" dt="2022-04-08T14:51:51.254" v="548" actId="1076"/>
          <ac:picMkLst>
            <pc:docMk/>
            <pc:sldMk cId="2824704702" sldId="297"/>
            <ac:picMk id="14" creationId="{8BE8DD1B-BB07-4795-B944-DDD1A98D5020}"/>
          </ac:picMkLst>
        </pc:picChg>
      </pc:sldChg>
      <pc:sldChg chg="addSp delSp modSp add mod setBg modNotesTx">
        <pc:chgData name="#AGNES TAN ZIQI#" userId="d99b0079-d964-48d0-b986-52b6884fbca3" providerId="ADAL" clId="{302E83AB-50D9-4C1E-8DAC-D83B5228ECBA}" dt="2022-04-12T13:30:09.768" v="7338" actId="20577"/>
        <pc:sldMkLst>
          <pc:docMk/>
          <pc:sldMk cId="3996206443" sldId="298"/>
        </pc:sldMkLst>
        <pc:spChg chg="del">
          <ac:chgData name="#AGNES TAN ZIQI#" userId="d99b0079-d964-48d0-b986-52b6884fbca3" providerId="ADAL" clId="{302E83AB-50D9-4C1E-8DAC-D83B5228ECBA}" dt="2022-04-08T14:51:11.650" v="531" actId="478"/>
          <ac:spMkLst>
            <pc:docMk/>
            <pc:sldMk cId="3996206443" sldId="298"/>
            <ac:spMk id="4" creationId="{F30C6C64-5E77-4D3C-901B-8585453AFF39}"/>
          </ac:spMkLst>
        </pc:spChg>
        <pc:spChg chg="del">
          <ac:chgData name="#AGNES TAN ZIQI#" userId="d99b0079-d964-48d0-b986-52b6884fbca3" providerId="ADAL" clId="{302E83AB-50D9-4C1E-8DAC-D83B5228ECBA}" dt="2022-04-08T14:51:12.699" v="532" actId="478"/>
          <ac:spMkLst>
            <pc:docMk/>
            <pc:sldMk cId="3996206443" sldId="298"/>
            <ac:spMk id="5" creationId="{EE208B91-B888-4100-A985-EE5EC307CEE8}"/>
          </ac:spMkLst>
        </pc:spChg>
        <pc:spChg chg="mod">
          <ac:chgData name="#AGNES TAN ZIQI#" userId="d99b0079-d964-48d0-b986-52b6884fbca3" providerId="ADAL" clId="{302E83AB-50D9-4C1E-8DAC-D83B5228ECBA}" dt="2022-04-08T15:33:59.588" v="2085" actId="1076"/>
          <ac:spMkLst>
            <pc:docMk/>
            <pc:sldMk cId="3996206443" sldId="298"/>
            <ac:spMk id="6" creationId="{86BA49A1-C4F8-6543-8240-061A4699B32F}"/>
          </ac:spMkLst>
        </pc:spChg>
        <pc:spChg chg="add del">
          <ac:chgData name="#AGNES TAN ZIQI#" userId="d99b0079-d964-48d0-b986-52b6884fbca3" providerId="ADAL" clId="{302E83AB-50D9-4C1E-8DAC-D83B5228ECBA}" dt="2022-04-08T15:03:44.966" v="773" actId="11529"/>
          <ac:spMkLst>
            <pc:docMk/>
            <pc:sldMk cId="3996206443" sldId="298"/>
            <ac:spMk id="9" creationId="{54472C05-3B91-4DB8-8F17-4AED9B52EA9C}"/>
          </ac:spMkLst>
        </pc:spChg>
        <pc:spChg chg="add mod">
          <ac:chgData name="#AGNES TAN ZIQI#" userId="d99b0079-d964-48d0-b986-52b6884fbca3" providerId="ADAL" clId="{302E83AB-50D9-4C1E-8DAC-D83B5228ECBA}" dt="2022-04-11T14:14:54.216" v="6609" actId="1076"/>
          <ac:spMkLst>
            <pc:docMk/>
            <pc:sldMk cId="3996206443" sldId="298"/>
            <ac:spMk id="15" creationId="{989E5EFC-6A11-4A1B-9765-081AE9CF6FB0}"/>
          </ac:spMkLst>
        </pc:spChg>
        <pc:picChg chg="add mod modCrop">
          <ac:chgData name="#AGNES TAN ZIQI#" userId="d99b0079-d964-48d0-b986-52b6884fbca3" providerId="ADAL" clId="{302E83AB-50D9-4C1E-8DAC-D83B5228ECBA}" dt="2022-04-08T15:03:09.766" v="768" actId="1076"/>
          <ac:picMkLst>
            <pc:docMk/>
            <pc:sldMk cId="3996206443" sldId="298"/>
            <ac:picMk id="3" creationId="{C8564387-200D-45D3-88A5-C20D1727CFBE}"/>
          </ac:picMkLst>
        </pc:picChg>
        <pc:picChg chg="mod">
          <ac:chgData name="#AGNES TAN ZIQI#" userId="d99b0079-d964-48d0-b986-52b6884fbca3" providerId="ADAL" clId="{302E83AB-50D9-4C1E-8DAC-D83B5228ECBA}" dt="2022-04-08T15:34:01.692" v="2086" actId="1076"/>
          <ac:picMkLst>
            <pc:docMk/>
            <pc:sldMk cId="3996206443" sldId="298"/>
            <ac:picMk id="12" creationId="{10795055-F64F-472B-B63E-CC8A2863C6D1}"/>
          </ac:picMkLst>
        </pc:picChg>
        <pc:picChg chg="add mod">
          <ac:chgData name="#AGNES TAN ZIQI#" userId="d99b0079-d964-48d0-b986-52b6884fbca3" providerId="ADAL" clId="{302E83AB-50D9-4C1E-8DAC-D83B5228ECBA}" dt="2022-04-08T15:02:08.717" v="763" actId="1076"/>
          <ac:picMkLst>
            <pc:docMk/>
            <pc:sldMk cId="3996206443" sldId="298"/>
            <ac:picMk id="2050" creationId="{B14599DC-17C2-4C54-A909-F2C0D325AABC}"/>
          </ac:picMkLst>
        </pc:picChg>
        <pc:cxnChg chg="add mod">
          <ac:chgData name="#AGNES TAN ZIQI#" userId="d99b0079-d964-48d0-b986-52b6884fbca3" providerId="ADAL" clId="{302E83AB-50D9-4C1E-8DAC-D83B5228ECBA}" dt="2022-04-08T15:04:12.434" v="780" actId="208"/>
          <ac:cxnSpMkLst>
            <pc:docMk/>
            <pc:sldMk cId="3996206443" sldId="298"/>
            <ac:cxnSpMk id="8" creationId="{AB889AA5-C16B-4F58-8756-46913A71AC6A}"/>
          </ac:cxnSpMkLst>
        </pc:cxnChg>
        <pc:cxnChg chg="add mod">
          <ac:chgData name="#AGNES TAN ZIQI#" userId="d99b0079-d964-48d0-b986-52b6884fbca3" providerId="ADAL" clId="{302E83AB-50D9-4C1E-8DAC-D83B5228ECBA}" dt="2022-04-08T15:04:16.242" v="781" actId="208"/>
          <ac:cxnSpMkLst>
            <pc:docMk/>
            <pc:sldMk cId="3996206443" sldId="298"/>
            <ac:cxnSpMk id="11" creationId="{920D610F-2BE9-499A-9E4E-D3A831642EBF}"/>
          </ac:cxnSpMkLst>
        </pc:cxnChg>
      </pc:sldChg>
      <pc:sldChg chg="addSp delSp modSp add mod modNotesTx">
        <pc:chgData name="#AGNES TAN ZIQI#" userId="d99b0079-d964-48d0-b986-52b6884fbca3" providerId="ADAL" clId="{302E83AB-50D9-4C1E-8DAC-D83B5228ECBA}" dt="2022-04-12T13:29:33.353" v="7336"/>
        <pc:sldMkLst>
          <pc:docMk/>
          <pc:sldMk cId="1988666540" sldId="299"/>
        </pc:sldMkLst>
        <pc:spChg chg="del">
          <ac:chgData name="#AGNES TAN ZIQI#" userId="d99b0079-d964-48d0-b986-52b6884fbca3" providerId="ADAL" clId="{302E83AB-50D9-4C1E-8DAC-D83B5228ECBA}" dt="2022-04-08T14:56:21.673" v="697" actId="478"/>
          <ac:spMkLst>
            <pc:docMk/>
            <pc:sldMk cId="1988666540" sldId="299"/>
            <ac:spMk id="4" creationId="{F30C6C64-5E77-4D3C-901B-8585453AFF39}"/>
          </ac:spMkLst>
        </pc:spChg>
        <pc:spChg chg="del">
          <ac:chgData name="#AGNES TAN ZIQI#" userId="d99b0079-d964-48d0-b986-52b6884fbca3" providerId="ADAL" clId="{302E83AB-50D9-4C1E-8DAC-D83B5228ECBA}" dt="2022-04-08T14:56:23.814" v="698" actId="478"/>
          <ac:spMkLst>
            <pc:docMk/>
            <pc:sldMk cId="1988666540" sldId="299"/>
            <ac:spMk id="5" creationId="{EE208B91-B888-4100-A985-EE5EC307CEE8}"/>
          </ac:spMkLst>
        </pc:spChg>
        <pc:spChg chg="add mod">
          <ac:chgData name="#AGNES TAN ZIQI#" userId="d99b0079-d964-48d0-b986-52b6884fbca3" providerId="ADAL" clId="{302E83AB-50D9-4C1E-8DAC-D83B5228ECBA}" dt="2022-04-08T15:01:06.247" v="758" actId="1076"/>
          <ac:spMkLst>
            <pc:docMk/>
            <pc:sldMk cId="1988666540" sldId="299"/>
            <ac:spMk id="7" creationId="{9948F8AE-3D1B-4601-BE91-0B589F555CE6}"/>
          </ac:spMkLst>
        </pc:spChg>
        <pc:picChg chg="add mod">
          <ac:chgData name="#AGNES TAN ZIQI#" userId="d99b0079-d964-48d0-b986-52b6884fbca3" providerId="ADAL" clId="{302E83AB-50D9-4C1E-8DAC-D83B5228ECBA}" dt="2022-04-08T15:01:08.616" v="759" actId="1076"/>
          <ac:picMkLst>
            <pc:docMk/>
            <pc:sldMk cId="1988666540" sldId="299"/>
            <ac:picMk id="3" creationId="{AA6515F6-74BD-4822-932C-77FDC7B145D0}"/>
          </ac:picMkLst>
        </pc:picChg>
      </pc:sldChg>
      <pc:sldChg chg="addSp delSp modSp add mod modAnim modNotesTx">
        <pc:chgData name="#AGNES TAN ZIQI#" userId="d99b0079-d964-48d0-b986-52b6884fbca3" providerId="ADAL" clId="{302E83AB-50D9-4C1E-8DAC-D83B5228ECBA}" dt="2022-04-12T13:30:27.980" v="7341"/>
        <pc:sldMkLst>
          <pc:docMk/>
          <pc:sldMk cId="3406360391" sldId="300"/>
        </pc:sldMkLst>
        <pc:spChg chg="mod">
          <ac:chgData name="#AGNES TAN ZIQI#" userId="d99b0079-d964-48d0-b986-52b6884fbca3" providerId="ADAL" clId="{302E83AB-50D9-4C1E-8DAC-D83B5228ECBA}" dt="2022-04-08T15:34:41.045" v="2107" actId="1076"/>
          <ac:spMkLst>
            <pc:docMk/>
            <pc:sldMk cId="3406360391" sldId="300"/>
            <ac:spMk id="6" creationId="{86BA49A1-C4F8-6543-8240-061A4699B32F}"/>
          </ac:spMkLst>
        </pc:spChg>
        <pc:spChg chg="add del">
          <ac:chgData name="#AGNES TAN ZIQI#" userId="d99b0079-d964-48d0-b986-52b6884fbca3" providerId="ADAL" clId="{302E83AB-50D9-4C1E-8DAC-D83B5228ECBA}" dt="2022-04-12T13:30:26.382" v="7340" actId="22"/>
          <ac:spMkLst>
            <pc:docMk/>
            <pc:sldMk cId="3406360391" sldId="300"/>
            <ac:spMk id="7" creationId="{42460DBD-CE4E-4EAE-810B-AD3377BC9B7E}"/>
          </ac:spMkLst>
        </pc:spChg>
        <pc:spChg chg="del">
          <ac:chgData name="#AGNES TAN ZIQI#" userId="d99b0079-d964-48d0-b986-52b6884fbca3" providerId="ADAL" clId="{302E83AB-50D9-4C1E-8DAC-D83B5228ECBA}" dt="2022-04-08T15:06:17.794" v="995" actId="478"/>
          <ac:spMkLst>
            <pc:docMk/>
            <pc:sldMk cId="3406360391" sldId="300"/>
            <ac:spMk id="15" creationId="{989E5EFC-6A11-4A1B-9765-081AE9CF6FB0}"/>
          </ac:spMkLst>
        </pc:spChg>
        <pc:picChg chg="del">
          <ac:chgData name="#AGNES TAN ZIQI#" userId="d99b0079-d964-48d0-b986-52b6884fbca3" providerId="ADAL" clId="{302E83AB-50D9-4C1E-8DAC-D83B5228ECBA}" dt="2022-04-08T15:06:16.261" v="994" actId="478"/>
          <ac:picMkLst>
            <pc:docMk/>
            <pc:sldMk cId="3406360391" sldId="300"/>
            <ac:picMk id="3" creationId="{C8564387-200D-45D3-88A5-C20D1727CFBE}"/>
          </ac:picMkLst>
        </pc:picChg>
        <pc:picChg chg="mod">
          <ac:chgData name="#AGNES TAN ZIQI#" userId="d99b0079-d964-48d0-b986-52b6884fbca3" providerId="ADAL" clId="{302E83AB-50D9-4C1E-8DAC-D83B5228ECBA}" dt="2022-04-08T15:34:39.130" v="2106" actId="1076"/>
          <ac:picMkLst>
            <pc:docMk/>
            <pc:sldMk cId="3406360391" sldId="300"/>
            <ac:picMk id="12" creationId="{10795055-F64F-472B-B63E-CC8A2863C6D1}"/>
          </ac:picMkLst>
        </pc:picChg>
        <pc:picChg chg="del">
          <ac:chgData name="#AGNES TAN ZIQI#" userId="d99b0079-d964-48d0-b986-52b6884fbca3" providerId="ADAL" clId="{302E83AB-50D9-4C1E-8DAC-D83B5228ECBA}" dt="2022-04-08T15:06:13.557" v="991" actId="478"/>
          <ac:picMkLst>
            <pc:docMk/>
            <pc:sldMk cId="3406360391" sldId="300"/>
            <ac:picMk id="2050" creationId="{B14599DC-17C2-4C54-A909-F2C0D325AABC}"/>
          </ac:picMkLst>
        </pc:picChg>
        <pc:picChg chg="add del mod">
          <ac:chgData name="#AGNES TAN ZIQI#" userId="d99b0079-d964-48d0-b986-52b6884fbca3" providerId="ADAL" clId="{302E83AB-50D9-4C1E-8DAC-D83B5228ECBA}" dt="2022-04-08T15:15:10.276" v="1360" actId="478"/>
          <ac:picMkLst>
            <pc:docMk/>
            <pc:sldMk cId="3406360391" sldId="300"/>
            <ac:picMk id="3074" creationId="{4AB34890-2720-463A-995F-2143BFFEF3CB}"/>
          </ac:picMkLst>
        </pc:picChg>
        <pc:picChg chg="add mod">
          <ac:chgData name="#AGNES TAN ZIQI#" userId="d99b0079-d964-48d0-b986-52b6884fbca3" providerId="ADAL" clId="{302E83AB-50D9-4C1E-8DAC-D83B5228ECBA}" dt="2022-04-08T15:34:18.930" v="2094" actId="14100"/>
          <ac:picMkLst>
            <pc:docMk/>
            <pc:sldMk cId="3406360391" sldId="300"/>
            <ac:picMk id="3076" creationId="{B9FA0B18-D0A6-4E20-BD55-CE1FC57A8EC1}"/>
          </ac:picMkLst>
        </pc:picChg>
        <pc:picChg chg="add del mod">
          <ac:chgData name="#AGNES TAN ZIQI#" userId="d99b0079-d964-48d0-b986-52b6884fbca3" providerId="ADAL" clId="{302E83AB-50D9-4C1E-8DAC-D83B5228ECBA}" dt="2022-04-08T15:08:59.263" v="1105" actId="478"/>
          <ac:picMkLst>
            <pc:docMk/>
            <pc:sldMk cId="3406360391" sldId="300"/>
            <ac:picMk id="3078" creationId="{736B1EA1-8F00-43AF-801C-CEB6FA1971FC}"/>
          </ac:picMkLst>
        </pc:picChg>
        <pc:picChg chg="add mod">
          <ac:chgData name="#AGNES TAN ZIQI#" userId="d99b0079-d964-48d0-b986-52b6884fbca3" providerId="ADAL" clId="{302E83AB-50D9-4C1E-8DAC-D83B5228ECBA}" dt="2022-04-08T15:34:11.952" v="2090" actId="14100"/>
          <ac:picMkLst>
            <pc:docMk/>
            <pc:sldMk cId="3406360391" sldId="300"/>
            <ac:picMk id="3080" creationId="{70FA473E-032F-4885-9307-014C393E8F74}"/>
          </ac:picMkLst>
        </pc:picChg>
        <pc:cxnChg chg="del">
          <ac:chgData name="#AGNES TAN ZIQI#" userId="d99b0079-d964-48d0-b986-52b6884fbca3" providerId="ADAL" clId="{302E83AB-50D9-4C1E-8DAC-D83B5228ECBA}" dt="2022-04-08T15:06:15.596" v="993" actId="478"/>
          <ac:cxnSpMkLst>
            <pc:docMk/>
            <pc:sldMk cId="3406360391" sldId="300"/>
            <ac:cxnSpMk id="8" creationId="{AB889AA5-C16B-4F58-8756-46913A71AC6A}"/>
          </ac:cxnSpMkLst>
        </pc:cxnChg>
        <pc:cxnChg chg="del">
          <ac:chgData name="#AGNES TAN ZIQI#" userId="d99b0079-d964-48d0-b986-52b6884fbca3" providerId="ADAL" clId="{302E83AB-50D9-4C1E-8DAC-D83B5228ECBA}" dt="2022-04-08T15:06:14.706" v="992" actId="478"/>
          <ac:cxnSpMkLst>
            <pc:docMk/>
            <pc:sldMk cId="3406360391" sldId="300"/>
            <ac:cxnSpMk id="11" creationId="{920D610F-2BE9-499A-9E4E-D3A831642EBF}"/>
          </ac:cxnSpMkLst>
        </pc:cxnChg>
      </pc:sldChg>
      <pc:sldChg chg="addSp delSp modSp add mod modNotesTx">
        <pc:chgData name="#AGNES TAN ZIQI#" userId="d99b0079-d964-48d0-b986-52b6884fbca3" providerId="ADAL" clId="{302E83AB-50D9-4C1E-8DAC-D83B5228ECBA}" dt="2022-04-12T13:32:41.872" v="7377" actId="20577"/>
        <pc:sldMkLst>
          <pc:docMk/>
          <pc:sldMk cId="62639099" sldId="301"/>
        </pc:sldMkLst>
        <pc:spChg chg="mod">
          <ac:chgData name="#AGNES TAN ZIQI#" userId="d99b0079-d964-48d0-b986-52b6884fbca3" providerId="ADAL" clId="{302E83AB-50D9-4C1E-8DAC-D83B5228ECBA}" dt="2022-04-08T15:36:33.882" v="2200" actId="1076"/>
          <ac:spMkLst>
            <pc:docMk/>
            <pc:sldMk cId="62639099" sldId="301"/>
            <ac:spMk id="6" creationId="{86BA49A1-C4F8-6543-8240-061A4699B32F}"/>
          </ac:spMkLst>
        </pc:spChg>
        <pc:picChg chg="add mod">
          <ac:chgData name="#AGNES TAN ZIQI#" userId="d99b0079-d964-48d0-b986-52b6884fbca3" providerId="ADAL" clId="{302E83AB-50D9-4C1E-8DAC-D83B5228ECBA}" dt="2022-04-08T15:31:55.311" v="2029" actId="1076"/>
          <ac:picMkLst>
            <pc:docMk/>
            <pc:sldMk cId="62639099" sldId="301"/>
            <ac:picMk id="4" creationId="{123B75EA-BB69-4C84-9946-B4F506847875}"/>
          </ac:picMkLst>
        </pc:picChg>
        <pc:picChg chg="add mod">
          <ac:chgData name="#AGNES TAN ZIQI#" userId="d99b0079-d964-48d0-b986-52b6884fbca3" providerId="ADAL" clId="{302E83AB-50D9-4C1E-8DAC-D83B5228ECBA}" dt="2022-04-08T15:31:56.589" v="2030" actId="1076"/>
          <ac:picMkLst>
            <pc:docMk/>
            <pc:sldMk cId="62639099" sldId="301"/>
            <ac:picMk id="5" creationId="{0515420D-B5E1-42EF-976A-788766713FB4}"/>
          </ac:picMkLst>
        </pc:picChg>
        <pc:picChg chg="mod">
          <ac:chgData name="#AGNES TAN ZIQI#" userId="d99b0079-d964-48d0-b986-52b6884fbca3" providerId="ADAL" clId="{302E83AB-50D9-4C1E-8DAC-D83B5228ECBA}" dt="2022-04-08T15:36:31.848" v="2199" actId="1076"/>
          <ac:picMkLst>
            <pc:docMk/>
            <pc:sldMk cId="62639099" sldId="301"/>
            <ac:picMk id="12" creationId="{10795055-F64F-472B-B63E-CC8A2863C6D1}"/>
          </ac:picMkLst>
        </pc:picChg>
        <pc:inkChg chg="add del">
          <ac:chgData name="#AGNES TAN ZIQI#" userId="d99b0079-d964-48d0-b986-52b6884fbca3" providerId="ADAL" clId="{302E83AB-50D9-4C1E-8DAC-D83B5228ECBA}" dt="2022-04-08T15:29:02.152" v="2014" actId="9405"/>
          <ac:inkMkLst>
            <pc:docMk/>
            <pc:sldMk cId="62639099" sldId="301"/>
            <ac:inkMk id="2" creationId="{E86DCFD1-014A-42FA-831C-3F0E2975837E}"/>
          </ac:inkMkLst>
        </pc:inkChg>
      </pc:sldChg>
      <pc:sldChg chg="addSp delSp modSp add mod modNotesTx">
        <pc:chgData name="#AGNES TAN ZIQI#" userId="d99b0079-d964-48d0-b986-52b6884fbca3" providerId="ADAL" clId="{302E83AB-50D9-4C1E-8DAC-D83B5228ECBA}" dt="2022-04-12T13:31:38.098" v="7372" actId="20577"/>
        <pc:sldMkLst>
          <pc:docMk/>
          <pc:sldMk cId="2233695439" sldId="302"/>
        </pc:sldMkLst>
        <pc:spChg chg="add mod">
          <ac:chgData name="#AGNES TAN ZIQI#" userId="d99b0079-d964-48d0-b986-52b6884fbca3" providerId="ADAL" clId="{302E83AB-50D9-4C1E-8DAC-D83B5228ECBA}" dt="2022-04-08T15:24:09.001" v="1792" actId="1076"/>
          <ac:spMkLst>
            <pc:docMk/>
            <pc:sldMk cId="2233695439" sldId="302"/>
            <ac:spMk id="4" creationId="{AB9969C5-9AF2-408C-9CB0-3D73A7ED6586}"/>
          </ac:spMkLst>
        </pc:spChg>
        <pc:spChg chg="mod">
          <ac:chgData name="#AGNES TAN ZIQI#" userId="d99b0079-d964-48d0-b986-52b6884fbca3" providerId="ADAL" clId="{302E83AB-50D9-4C1E-8DAC-D83B5228ECBA}" dt="2022-04-08T15:35:21.214" v="2147" actId="1076"/>
          <ac:spMkLst>
            <pc:docMk/>
            <pc:sldMk cId="2233695439" sldId="302"/>
            <ac:spMk id="6" creationId="{86BA49A1-C4F8-6543-8240-061A4699B32F}"/>
          </ac:spMkLst>
        </pc:spChg>
        <pc:spChg chg="add del">
          <ac:chgData name="#AGNES TAN ZIQI#" userId="d99b0079-d964-48d0-b986-52b6884fbca3" providerId="ADAL" clId="{302E83AB-50D9-4C1E-8DAC-D83B5228ECBA}" dt="2022-04-12T13:31:27.999" v="7370" actId="22"/>
          <ac:spMkLst>
            <pc:docMk/>
            <pc:sldMk cId="2233695439" sldId="302"/>
            <ac:spMk id="8" creationId="{DA04CE45-B8F3-4BF6-91C9-9DBA37203D36}"/>
          </ac:spMkLst>
        </pc:spChg>
        <pc:picChg chg="add mod">
          <ac:chgData name="#AGNES TAN ZIQI#" userId="d99b0079-d964-48d0-b986-52b6884fbca3" providerId="ADAL" clId="{302E83AB-50D9-4C1E-8DAC-D83B5228ECBA}" dt="2022-04-08T15:22:08.442" v="1593" actId="1076"/>
          <ac:picMkLst>
            <pc:docMk/>
            <pc:sldMk cId="2233695439" sldId="302"/>
            <ac:picMk id="3" creationId="{3D60E0BD-34FA-412B-9DD4-6DC4AFF9232B}"/>
          </ac:picMkLst>
        </pc:picChg>
        <pc:picChg chg="mod">
          <ac:chgData name="#AGNES TAN ZIQI#" userId="d99b0079-d964-48d0-b986-52b6884fbca3" providerId="ADAL" clId="{302E83AB-50D9-4C1E-8DAC-D83B5228ECBA}" dt="2022-04-08T15:35:18.670" v="2146" actId="1076"/>
          <ac:picMkLst>
            <pc:docMk/>
            <pc:sldMk cId="2233695439" sldId="302"/>
            <ac:picMk id="12" creationId="{10795055-F64F-472B-B63E-CC8A2863C6D1}"/>
          </ac:picMkLst>
        </pc:picChg>
        <pc:picChg chg="add mod">
          <ac:chgData name="#AGNES TAN ZIQI#" userId="d99b0079-d964-48d0-b986-52b6884fbca3" providerId="ADAL" clId="{302E83AB-50D9-4C1E-8DAC-D83B5228ECBA}" dt="2022-04-08T15:22:07.201" v="1592" actId="1076"/>
          <ac:picMkLst>
            <pc:docMk/>
            <pc:sldMk cId="2233695439" sldId="302"/>
            <ac:picMk id="6146" creationId="{954529F0-C6C0-4902-B7CE-419E43EC5220}"/>
          </ac:picMkLst>
        </pc:picChg>
      </pc:sldChg>
      <pc:sldChg chg="addSp delSp modSp add mod modAnim modNotesTx">
        <pc:chgData name="#AGNES TAN ZIQI#" userId="d99b0079-d964-48d0-b986-52b6884fbca3" providerId="ADAL" clId="{302E83AB-50D9-4C1E-8DAC-D83B5228ECBA}" dt="2022-04-12T13:31:12.603" v="7368" actId="20577"/>
        <pc:sldMkLst>
          <pc:docMk/>
          <pc:sldMk cId="4256692479" sldId="303"/>
        </pc:sldMkLst>
        <pc:spChg chg="mod">
          <ac:chgData name="#AGNES TAN ZIQI#" userId="d99b0079-d964-48d0-b986-52b6884fbca3" providerId="ADAL" clId="{302E83AB-50D9-4C1E-8DAC-D83B5228ECBA}" dt="2022-04-08T15:35:01.196" v="2128" actId="1076"/>
          <ac:spMkLst>
            <pc:docMk/>
            <pc:sldMk cId="4256692479" sldId="303"/>
            <ac:spMk id="6" creationId="{86BA49A1-C4F8-6543-8240-061A4699B32F}"/>
          </ac:spMkLst>
        </pc:spChg>
        <pc:spChg chg="add mod">
          <ac:chgData name="#AGNES TAN ZIQI#" userId="d99b0079-d964-48d0-b986-52b6884fbca3" providerId="ADAL" clId="{302E83AB-50D9-4C1E-8DAC-D83B5228ECBA}" dt="2022-04-08T15:16:03.778" v="1382" actId="20577"/>
          <ac:spMkLst>
            <pc:docMk/>
            <pc:sldMk cId="4256692479" sldId="303"/>
            <ac:spMk id="9" creationId="{19A8B654-ECE4-4F45-AD3A-81A30936C75E}"/>
          </ac:spMkLst>
        </pc:spChg>
        <pc:picChg chg="add mod">
          <ac:chgData name="#AGNES TAN ZIQI#" userId="d99b0079-d964-48d0-b986-52b6884fbca3" providerId="ADAL" clId="{302E83AB-50D9-4C1E-8DAC-D83B5228ECBA}" dt="2022-04-08T15:16:07.723" v="1383" actId="1076"/>
          <ac:picMkLst>
            <pc:docMk/>
            <pc:sldMk cId="4256692479" sldId="303"/>
            <ac:picMk id="3" creationId="{1D8D273B-88FC-4DE4-A94A-4F82DB91BFC8}"/>
          </ac:picMkLst>
        </pc:picChg>
        <pc:picChg chg="add del mod">
          <ac:chgData name="#AGNES TAN ZIQI#" userId="d99b0079-d964-48d0-b986-52b6884fbca3" providerId="ADAL" clId="{302E83AB-50D9-4C1E-8DAC-D83B5228ECBA}" dt="2022-04-08T15:13:12.346" v="1270" actId="478"/>
          <ac:picMkLst>
            <pc:docMk/>
            <pc:sldMk cId="4256692479" sldId="303"/>
            <ac:picMk id="5" creationId="{BFBC5A10-76D4-4CAE-BBE2-80C5D61E6DD7}"/>
          </ac:picMkLst>
        </pc:picChg>
        <pc:picChg chg="add mod">
          <ac:chgData name="#AGNES TAN ZIQI#" userId="d99b0079-d964-48d0-b986-52b6884fbca3" providerId="ADAL" clId="{302E83AB-50D9-4C1E-8DAC-D83B5228ECBA}" dt="2022-04-08T15:16:10.602" v="1384" actId="1076"/>
          <ac:picMkLst>
            <pc:docMk/>
            <pc:sldMk cId="4256692479" sldId="303"/>
            <ac:picMk id="8" creationId="{DC4A5441-640C-4BD2-870C-9B9F6968EBFE}"/>
          </ac:picMkLst>
        </pc:picChg>
        <pc:picChg chg="mod">
          <ac:chgData name="#AGNES TAN ZIQI#" userId="d99b0079-d964-48d0-b986-52b6884fbca3" providerId="ADAL" clId="{302E83AB-50D9-4C1E-8DAC-D83B5228ECBA}" dt="2022-04-08T15:35:03.669" v="2129" actId="1076"/>
          <ac:picMkLst>
            <pc:docMk/>
            <pc:sldMk cId="4256692479" sldId="303"/>
            <ac:picMk id="12" creationId="{10795055-F64F-472B-B63E-CC8A2863C6D1}"/>
          </ac:picMkLst>
        </pc:picChg>
        <pc:picChg chg="add del mod">
          <ac:chgData name="#AGNES TAN ZIQI#" userId="d99b0079-d964-48d0-b986-52b6884fbca3" providerId="ADAL" clId="{302E83AB-50D9-4C1E-8DAC-D83B5228ECBA}" dt="2022-04-08T15:12:14.457" v="1266" actId="478"/>
          <ac:picMkLst>
            <pc:docMk/>
            <pc:sldMk cId="4256692479" sldId="303"/>
            <ac:picMk id="4098" creationId="{ADE4FE5B-2BDB-4DDD-A6CA-FBC0C4548101}"/>
          </ac:picMkLst>
        </pc:picChg>
      </pc:sldChg>
      <pc:sldChg chg="addSp delSp modSp add mod modNotesTx">
        <pc:chgData name="#AGNES TAN ZIQI#" userId="d99b0079-d964-48d0-b986-52b6884fbca3" providerId="ADAL" clId="{302E83AB-50D9-4C1E-8DAC-D83B5228ECBA}" dt="2022-04-12T13:32:24.152" v="7375" actId="20577"/>
        <pc:sldMkLst>
          <pc:docMk/>
          <pc:sldMk cId="1367476218" sldId="304"/>
        </pc:sldMkLst>
        <pc:spChg chg="add mod">
          <ac:chgData name="#AGNES TAN ZIQI#" userId="d99b0079-d964-48d0-b986-52b6884fbca3" providerId="ADAL" clId="{302E83AB-50D9-4C1E-8DAC-D83B5228ECBA}" dt="2022-04-08T15:28:10.695" v="2009" actId="20577"/>
          <ac:spMkLst>
            <pc:docMk/>
            <pc:sldMk cId="1367476218" sldId="304"/>
            <ac:spMk id="4" creationId="{48DE5B09-BB18-4541-9612-0267F1CDAE0B}"/>
          </ac:spMkLst>
        </pc:spChg>
        <pc:spChg chg="mod">
          <ac:chgData name="#AGNES TAN ZIQI#" userId="d99b0079-d964-48d0-b986-52b6884fbca3" providerId="ADAL" clId="{302E83AB-50D9-4C1E-8DAC-D83B5228ECBA}" dt="2022-04-08T15:36:01.268" v="2173" actId="1076"/>
          <ac:spMkLst>
            <pc:docMk/>
            <pc:sldMk cId="1367476218" sldId="304"/>
            <ac:spMk id="6" creationId="{86BA49A1-C4F8-6543-8240-061A4699B32F}"/>
          </ac:spMkLst>
        </pc:spChg>
        <pc:picChg chg="add mod">
          <ac:chgData name="#AGNES TAN ZIQI#" userId="d99b0079-d964-48d0-b986-52b6884fbca3" providerId="ADAL" clId="{302E83AB-50D9-4C1E-8DAC-D83B5228ECBA}" dt="2022-04-08T15:35:48.347" v="2170" actId="1076"/>
          <ac:picMkLst>
            <pc:docMk/>
            <pc:sldMk cId="1367476218" sldId="304"/>
            <ac:picMk id="3" creationId="{7CF9BFAD-0626-4FD0-B74A-F2FB90AC901C}"/>
          </ac:picMkLst>
        </pc:picChg>
        <pc:picChg chg="mod">
          <ac:chgData name="#AGNES TAN ZIQI#" userId="d99b0079-d964-48d0-b986-52b6884fbca3" providerId="ADAL" clId="{302E83AB-50D9-4C1E-8DAC-D83B5228ECBA}" dt="2022-04-08T15:35:57.741" v="2172" actId="1076"/>
          <ac:picMkLst>
            <pc:docMk/>
            <pc:sldMk cId="1367476218" sldId="304"/>
            <ac:picMk id="12" creationId="{10795055-F64F-472B-B63E-CC8A2863C6D1}"/>
          </ac:picMkLst>
        </pc:picChg>
        <pc:inkChg chg="add">
          <ac:chgData name="#AGNES TAN ZIQI#" userId="d99b0079-d964-48d0-b986-52b6884fbca3" providerId="ADAL" clId="{302E83AB-50D9-4C1E-8DAC-D83B5228ECBA}" dt="2022-04-08T15:28:39.085" v="2010" actId="9405"/>
          <ac:inkMkLst>
            <pc:docMk/>
            <pc:sldMk cId="1367476218" sldId="304"/>
            <ac:inkMk id="5" creationId="{6F520920-00D8-42F9-BACF-C047F90D3A4F}"/>
          </ac:inkMkLst>
        </pc:inkChg>
        <pc:inkChg chg="add mod">
          <ac:chgData name="#AGNES TAN ZIQI#" userId="d99b0079-d964-48d0-b986-52b6884fbca3" providerId="ADAL" clId="{302E83AB-50D9-4C1E-8DAC-D83B5228ECBA}" dt="2022-04-11T14:01:12.237" v="6369" actId="14100"/>
          <ac:inkMkLst>
            <pc:docMk/>
            <pc:sldMk cId="1367476218" sldId="304"/>
            <ac:inkMk id="7" creationId="{1DBDAADB-1326-476E-8436-66A9FE19DC34}"/>
          </ac:inkMkLst>
        </pc:inkChg>
        <pc:inkChg chg="add del">
          <ac:chgData name="#AGNES TAN ZIQI#" userId="d99b0079-d964-48d0-b986-52b6884fbca3" providerId="ADAL" clId="{302E83AB-50D9-4C1E-8DAC-D83B5228ECBA}" dt="2022-04-11T14:01:17.491" v="6370" actId="478"/>
          <ac:inkMkLst>
            <pc:docMk/>
            <pc:sldMk cId="1367476218" sldId="304"/>
            <ac:inkMk id="8" creationId="{9D39970E-7F8E-411A-8B29-CCCF8406ED05}"/>
          </ac:inkMkLst>
        </pc:inkChg>
      </pc:sldChg>
      <pc:sldChg chg="addSp delSp modSp add mod ord modTransition modNotesTx">
        <pc:chgData name="#AGNES TAN ZIQI#" userId="d99b0079-d964-48d0-b986-52b6884fbca3" providerId="ADAL" clId="{302E83AB-50D9-4C1E-8DAC-D83B5228ECBA}" dt="2022-04-11T14:32:02.642" v="7029"/>
        <pc:sldMkLst>
          <pc:docMk/>
          <pc:sldMk cId="491893973" sldId="305"/>
        </pc:sldMkLst>
        <pc:spChg chg="mod">
          <ac:chgData name="#AGNES TAN ZIQI#" userId="d99b0079-d964-48d0-b986-52b6884fbca3" providerId="ADAL" clId="{302E83AB-50D9-4C1E-8DAC-D83B5228ECBA}" dt="2022-04-08T15:33:12.089" v="2062" actId="1076"/>
          <ac:spMkLst>
            <pc:docMk/>
            <pc:sldMk cId="491893973" sldId="305"/>
            <ac:spMk id="6" creationId="{86BA49A1-C4F8-6543-8240-061A4699B32F}"/>
          </ac:spMkLst>
        </pc:spChg>
        <pc:picChg chg="del">
          <ac:chgData name="#AGNES TAN ZIQI#" userId="d99b0079-d964-48d0-b986-52b6884fbca3" providerId="ADAL" clId="{302E83AB-50D9-4C1E-8DAC-D83B5228ECBA}" dt="2022-04-08T15:33:17.166" v="2064" actId="478"/>
          <ac:picMkLst>
            <pc:docMk/>
            <pc:sldMk cId="491893973" sldId="305"/>
            <ac:picMk id="4" creationId="{123B75EA-BB69-4C84-9946-B4F506847875}"/>
          </ac:picMkLst>
        </pc:picChg>
        <pc:picChg chg="del">
          <ac:chgData name="#AGNES TAN ZIQI#" userId="d99b0079-d964-48d0-b986-52b6884fbca3" providerId="ADAL" clId="{302E83AB-50D9-4C1E-8DAC-D83B5228ECBA}" dt="2022-04-08T15:33:17.904" v="2065" actId="478"/>
          <ac:picMkLst>
            <pc:docMk/>
            <pc:sldMk cId="491893973" sldId="305"/>
            <ac:picMk id="5" creationId="{0515420D-B5E1-42EF-976A-788766713FB4}"/>
          </ac:picMkLst>
        </pc:picChg>
        <pc:picChg chg="add mod">
          <ac:chgData name="#AGNES TAN ZIQI#" userId="d99b0079-d964-48d0-b986-52b6884fbca3" providerId="ADAL" clId="{302E83AB-50D9-4C1E-8DAC-D83B5228ECBA}" dt="2022-04-08T15:33:22.016" v="2066" actId="207"/>
          <ac:picMkLst>
            <pc:docMk/>
            <pc:sldMk cId="491893973" sldId="305"/>
            <ac:picMk id="7" creationId="{7ACC262E-6E53-4C23-B0D8-7B070B501BD7}"/>
          </ac:picMkLst>
        </pc:picChg>
        <pc:picChg chg="del">
          <ac:chgData name="#AGNES TAN ZIQI#" userId="d99b0079-d964-48d0-b986-52b6884fbca3" providerId="ADAL" clId="{302E83AB-50D9-4C1E-8DAC-D83B5228ECBA}" dt="2022-04-08T15:32:44.326" v="2046" actId="478"/>
          <ac:picMkLst>
            <pc:docMk/>
            <pc:sldMk cId="491893973" sldId="305"/>
            <ac:picMk id="12" creationId="{10795055-F64F-472B-B63E-CC8A2863C6D1}"/>
          </ac:picMkLst>
        </pc:picChg>
      </pc:sldChg>
      <pc:sldChg chg="add modNotesTx">
        <pc:chgData name="#AGNES TAN ZIQI#" userId="d99b0079-d964-48d0-b986-52b6884fbca3" providerId="ADAL" clId="{302E83AB-50D9-4C1E-8DAC-D83B5228ECBA}" dt="2022-04-12T13:35:49.151" v="7391"/>
        <pc:sldMkLst>
          <pc:docMk/>
          <pc:sldMk cId="1697095283" sldId="306"/>
        </pc:sldMkLst>
      </pc:sldChg>
      <pc:sldChg chg="addSp delSp modSp add mod modNotesTx">
        <pc:chgData name="#AGNES TAN ZIQI#" userId="d99b0079-d964-48d0-b986-52b6884fbca3" providerId="ADAL" clId="{302E83AB-50D9-4C1E-8DAC-D83B5228ECBA}" dt="2022-04-12T13:38:57.282" v="7438" actId="20577"/>
        <pc:sldMkLst>
          <pc:docMk/>
          <pc:sldMk cId="465311006" sldId="307"/>
        </pc:sldMkLst>
        <pc:spChg chg="add mod">
          <ac:chgData name="#AGNES TAN ZIQI#" userId="d99b0079-d964-48d0-b986-52b6884fbca3" providerId="ADAL" clId="{302E83AB-50D9-4C1E-8DAC-D83B5228ECBA}" dt="2022-04-08T16:19:06.844" v="3376" actId="12"/>
          <ac:spMkLst>
            <pc:docMk/>
            <pc:sldMk cId="465311006" sldId="307"/>
            <ac:spMk id="2" creationId="{A3FBE116-B82F-46EF-BF7F-9FC620AA95CC}"/>
          </ac:spMkLst>
        </pc:spChg>
        <pc:spChg chg="mod">
          <ac:chgData name="#AGNES TAN ZIQI#" userId="d99b0079-d964-48d0-b986-52b6884fbca3" providerId="ADAL" clId="{302E83AB-50D9-4C1E-8DAC-D83B5228ECBA}" dt="2022-04-08T15:36:59.413" v="2216" actId="1076"/>
          <ac:spMkLst>
            <pc:docMk/>
            <pc:sldMk cId="465311006" sldId="307"/>
            <ac:spMk id="6" creationId="{86BA49A1-C4F8-6543-8240-061A4699B32F}"/>
          </ac:spMkLst>
        </pc:spChg>
        <pc:picChg chg="add mod">
          <ac:chgData name="#AGNES TAN ZIQI#" userId="d99b0079-d964-48d0-b986-52b6884fbca3" providerId="ADAL" clId="{302E83AB-50D9-4C1E-8DAC-D83B5228ECBA}" dt="2022-04-11T14:25:32.465" v="6789" actId="1076"/>
          <ac:picMkLst>
            <pc:docMk/>
            <pc:sldMk cId="465311006" sldId="307"/>
            <ac:picMk id="5" creationId="{14C1F2BE-7F6B-461B-86A5-496AD43E569D}"/>
          </ac:picMkLst>
        </pc:picChg>
        <pc:picChg chg="del mod">
          <ac:chgData name="#AGNES TAN ZIQI#" userId="d99b0079-d964-48d0-b986-52b6884fbca3" providerId="ADAL" clId="{302E83AB-50D9-4C1E-8DAC-D83B5228ECBA}" dt="2022-04-11T14:25:18.068" v="6783" actId="478"/>
          <ac:picMkLst>
            <pc:docMk/>
            <pc:sldMk cId="465311006" sldId="307"/>
            <ac:picMk id="7" creationId="{7ACC262E-6E53-4C23-B0D8-7B070B501BD7}"/>
          </ac:picMkLst>
        </pc:picChg>
      </pc:sldChg>
      <pc:sldChg chg="addSp delSp modSp add mod modNotesTx">
        <pc:chgData name="#AGNES TAN ZIQI#" userId="d99b0079-d964-48d0-b986-52b6884fbca3" providerId="ADAL" clId="{302E83AB-50D9-4C1E-8DAC-D83B5228ECBA}" dt="2022-04-12T13:39:15.038" v="7453" actId="20577"/>
        <pc:sldMkLst>
          <pc:docMk/>
          <pc:sldMk cId="233322809" sldId="308"/>
        </pc:sldMkLst>
        <pc:spChg chg="add mod">
          <ac:chgData name="#AGNES TAN ZIQI#" userId="d99b0079-d964-48d0-b986-52b6884fbca3" providerId="ADAL" clId="{302E83AB-50D9-4C1E-8DAC-D83B5228ECBA}" dt="2022-04-08T15:48:11.443" v="2690" actId="1076"/>
          <ac:spMkLst>
            <pc:docMk/>
            <pc:sldMk cId="233322809" sldId="308"/>
            <ac:spMk id="4" creationId="{A8534BDA-E3D9-4935-A17D-B4B50B9F03B5}"/>
          </ac:spMkLst>
        </pc:spChg>
        <pc:spChg chg="mod">
          <ac:chgData name="#AGNES TAN ZIQI#" userId="d99b0079-d964-48d0-b986-52b6884fbca3" providerId="ADAL" clId="{302E83AB-50D9-4C1E-8DAC-D83B5228ECBA}" dt="2022-04-08T15:42:46.193" v="2391" actId="20577"/>
          <ac:spMkLst>
            <pc:docMk/>
            <pc:sldMk cId="233322809" sldId="308"/>
            <ac:spMk id="6" creationId="{86BA49A1-C4F8-6543-8240-061A4699B32F}"/>
          </ac:spMkLst>
        </pc:spChg>
        <pc:picChg chg="add mod">
          <ac:chgData name="#AGNES TAN ZIQI#" userId="d99b0079-d964-48d0-b986-52b6884fbca3" providerId="ADAL" clId="{302E83AB-50D9-4C1E-8DAC-D83B5228ECBA}" dt="2022-04-08T15:42:24.126" v="2380" actId="1076"/>
          <ac:picMkLst>
            <pc:docMk/>
            <pc:sldMk cId="233322809" sldId="308"/>
            <ac:picMk id="3" creationId="{7C3245AC-F1F6-4A28-8097-83AEA62C89F0}"/>
          </ac:picMkLst>
        </pc:picChg>
        <pc:picChg chg="del mod">
          <ac:chgData name="#AGNES TAN ZIQI#" userId="d99b0079-d964-48d0-b986-52b6884fbca3" providerId="ADAL" clId="{302E83AB-50D9-4C1E-8DAC-D83B5228ECBA}" dt="2022-04-11T14:25:39.229" v="6790" actId="478"/>
          <ac:picMkLst>
            <pc:docMk/>
            <pc:sldMk cId="233322809" sldId="308"/>
            <ac:picMk id="7" creationId="{7ACC262E-6E53-4C23-B0D8-7B070B501BD7}"/>
          </ac:picMkLst>
        </pc:picChg>
        <pc:picChg chg="add mod">
          <ac:chgData name="#AGNES TAN ZIQI#" userId="d99b0079-d964-48d0-b986-52b6884fbca3" providerId="ADAL" clId="{302E83AB-50D9-4C1E-8DAC-D83B5228ECBA}" dt="2022-04-11T14:25:46.933" v="6792" actId="1076"/>
          <ac:picMkLst>
            <pc:docMk/>
            <pc:sldMk cId="233322809" sldId="308"/>
            <ac:picMk id="8" creationId="{80D3D8B2-0AFA-4C73-966A-E3CFD63E07E4}"/>
          </ac:picMkLst>
        </pc:picChg>
        <pc:picChg chg="add mod">
          <ac:chgData name="#AGNES TAN ZIQI#" userId="d99b0079-d964-48d0-b986-52b6884fbca3" providerId="ADAL" clId="{302E83AB-50D9-4C1E-8DAC-D83B5228ECBA}" dt="2022-04-08T15:42:20.892" v="2379" actId="1076"/>
          <ac:picMkLst>
            <pc:docMk/>
            <pc:sldMk cId="233322809" sldId="308"/>
            <ac:picMk id="7170" creationId="{36A0A838-0FCF-4999-8E82-4397BEAAA57F}"/>
          </ac:picMkLst>
        </pc:picChg>
      </pc:sldChg>
      <pc:sldChg chg="add del">
        <pc:chgData name="#AGNES TAN ZIQI#" userId="d99b0079-d964-48d0-b986-52b6884fbca3" providerId="ADAL" clId="{302E83AB-50D9-4C1E-8DAC-D83B5228ECBA}" dt="2022-04-08T17:40:36.084" v="4263" actId="47"/>
        <pc:sldMkLst>
          <pc:docMk/>
          <pc:sldMk cId="2719257851" sldId="309"/>
        </pc:sldMkLst>
      </pc:sldChg>
      <pc:sldChg chg="add del">
        <pc:chgData name="#AGNES TAN ZIQI#" userId="d99b0079-d964-48d0-b986-52b6884fbca3" providerId="ADAL" clId="{302E83AB-50D9-4C1E-8DAC-D83B5228ECBA}" dt="2022-04-08T17:40:43.255" v="4265" actId="47"/>
        <pc:sldMkLst>
          <pc:docMk/>
          <pc:sldMk cId="521769410" sldId="310"/>
        </pc:sldMkLst>
      </pc:sldChg>
      <pc:sldChg chg="add del">
        <pc:chgData name="#AGNES TAN ZIQI#" userId="d99b0079-d964-48d0-b986-52b6884fbca3" providerId="ADAL" clId="{302E83AB-50D9-4C1E-8DAC-D83B5228ECBA}" dt="2022-04-08T17:40:42.690" v="4264" actId="47"/>
        <pc:sldMkLst>
          <pc:docMk/>
          <pc:sldMk cId="3182437513" sldId="311"/>
        </pc:sldMkLst>
      </pc:sldChg>
      <pc:sldChg chg="addSp delSp modSp add mod modClrScheme chgLayout modNotesTx">
        <pc:chgData name="#AGNES TAN ZIQI#" userId="d99b0079-d964-48d0-b986-52b6884fbca3" providerId="ADAL" clId="{302E83AB-50D9-4C1E-8DAC-D83B5228ECBA}" dt="2022-04-12T13:40:20.440" v="7466" actId="20577"/>
        <pc:sldMkLst>
          <pc:docMk/>
          <pc:sldMk cId="3121394117" sldId="312"/>
        </pc:sldMkLst>
        <pc:spChg chg="add del mod">
          <ac:chgData name="#AGNES TAN ZIQI#" userId="d99b0079-d964-48d0-b986-52b6884fbca3" providerId="ADAL" clId="{302E83AB-50D9-4C1E-8DAC-D83B5228ECBA}" dt="2022-04-08T16:03:58.773" v="2969" actId="478"/>
          <ac:spMkLst>
            <pc:docMk/>
            <pc:sldMk cId="3121394117" sldId="312"/>
            <ac:spMk id="2" creationId="{C6925F86-DC1C-4033-BDC5-4D705F7E412B}"/>
          </ac:spMkLst>
        </pc:spChg>
        <pc:spChg chg="add del mod ord">
          <ac:chgData name="#AGNES TAN ZIQI#" userId="d99b0079-d964-48d0-b986-52b6884fbca3" providerId="ADAL" clId="{302E83AB-50D9-4C1E-8DAC-D83B5228ECBA}" dt="2022-04-08T16:03:47.832" v="2966" actId="478"/>
          <ac:spMkLst>
            <pc:docMk/>
            <pc:sldMk cId="3121394117" sldId="312"/>
            <ac:spMk id="3" creationId="{4729CD9A-8142-4EFB-8A36-8BA77A494D48}"/>
          </ac:spMkLst>
        </pc:spChg>
        <pc:spChg chg="add mod ord">
          <ac:chgData name="#AGNES TAN ZIQI#" userId="d99b0079-d964-48d0-b986-52b6884fbca3" providerId="ADAL" clId="{302E83AB-50D9-4C1E-8DAC-D83B5228ECBA}" dt="2022-04-08T16:06:25.468" v="3025" actId="14100"/>
          <ac:spMkLst>
            <pc:docMk/>
            <pc:sldMk cId="3121394117" sldId="312"/>
            <ac:spMk id="4" creationId="{ABACCDB3-BB23-49A5-9FB7-5C57285BA660}"/>
          </ac:spMkLst>
        </pc:spChg>
        <pc:spChg chg="add mod ord">
          <ac:chgData name="#AGNES TAN ZIQI#" userId="d99b0079-d964-48d0-b986-52b6884fbca3" providerId="ADAL" clId="{302E83AB-50D9-4C1E-8DAC-D83B5228ECBA}" dt="2022-04-08T16:06:30.129" v="3026" actId="14100"/>
          <ac:spMkLst>
            <pc:docMk/>
            <pc:sldMk cId="3121394117" sldId="312"/>
            <ac:spMk id="5" creationId="{8CB0344E-E4F8-4B51-BCB8-0FFE1B2C3A11}"/>
          </ac:spMkLst>
        </pc:spChg>
        <pc:spChg chg="mod">
          <ac:chgData name="#AGNES TAN ZIQI#" userId="d99b0079-d964-48d0-b986-52b6884fbca3" providerId="ADAL" clId="{302E83AB-50D9-4C1E-8DAC-D83B5228ECBA}" dt="2022-04-08T15:52:01.018" v="2735" actId="1076"/>
          <ac:spMkLst>
            <pc:docMk/>
            <pc:sldMk cId="3121394117" sldId="312"/>
            <ac:spMk id="6" creationId="{86BA49A1-C4F8-6543-8240-061A4699B32F}"/>
          </ac:spMkLst>
        </pc:spChg>
        <pc:picChg chg="del mod">
          <ac:chgData name="#AGNES TAN ZIQI#" userId="d99b0079-d964-48d0-b986-52b6884fbca3" providerId="ADAL" clId="{302E83AB-50D9-4C1E-8DAC-D83B5228ECBA}" dt="2022-04-11T14:26:02.799" v="6799" actId="478"/>
          <ac:picMkLst>
            <pc:docMk/>
            <pc:sldMk cId="3121394117" sldId="312"/>
            <ac:picMk id="7" creationId="{7ACC262E-6E53-4C23-B0D8-7B070B501BD7}"/>
          </ac:picMkLst>
        </pc:picChg>
        <pc:picChg chg="add mod">
          <ac:chgData name="#AGNES TAN ZIQI#" userId="d99b0079-d964-48d0-b986-52b6884fbca3" providerId="ADAL" clId="{302E83AB-50D9-4C1E-8DAC-D83B5228ECBA}" dt="2022-04-11T14:26:05.716" v="6801" actId="1076"/>
          <ac:picMkLst>
            <pc:docMk/>
            <pc:sldMk cId="3121394117" sldId="312"/>
            <ac:picMk id="8" creationId="{E23F0386-B021-45A0-9F7E-83C68FE993A0}"/>
          </ac:picMkLst>
        </pc:picChg>
        <pc:picChg chg="add mod">
          <ac:chgData name="#AGNES TAN ZIQI#" userId="d99b0079-d964-48d0-b986-52b6884fbca3" providerId="ADAL" clId="{302E83AB-50D9-4C1E-8DAC-D83B5228ECBA}" dt="2022-04-08T16:06:39.874" v="3028" actId="1076"/>
          <ac:picMkLst>
            <pc:docMk/>
            <pc:sldMk cId="3121394117" sldId="312"/>
            <ac:picMk id="9" creationId="{809EF0F9-A6F3-42E5-AB3D-9057F489F2DE}"/>
          </ac:picMkLst>
        </pc:picChg>
        <pc:picChg chg="add del mod">
          <ac:chgData name="#AGNES TAN ZIQI#" userId="d99b0079-d964-48d0-b986-52b6884fbca3" providerId="ADAL" clId="{302E83AB-50D9-4C1E-8DAC-D83B5228ECBA}" dt="2022-04-08T16:05:01.495" v="3008" actId="478"/>
          <ac:picMkLst>
            <pc:docMk/>
            <pc:sldMk cId="3121394117" sldId="312"/>
            <ac:picMk id="9218" creationId="{81C48F80-CB84-4EE1-B5DE-78714FA451BF}"/>
          </ac:picMkLst>
        </pc:picChg>
        <pc:picChg chg="add mod">
          <ac:chgData name="#AGNES TAN ZIQI#" userId="d99b0079-d964-48d0-b986-52b6884fbca3" providerId="ADAL" clId="{302E83AB-50D9-4C1E-8DAC-D83B5228ECBA}" dt="2022-04-08T16:06:37.503" v="3027" actId="1076"/>
          <ac:picMkLst>
            <pc:docMk/>
            <pc:sldMk cId="3121394117" sldId="312"/>
            <ac:picMk id="9220" creationId="{E4F136D2-1F32-47B0-8F67-B231F655220B}"/>
          </ac:picMkLst>
        </pc:picChg>
      </pc:sldChg>
      <pc:sldChg chg="addSp delSp modSp add mod modNotesTx">
        <pc:chgData name="#AGNES TAN ZIQI#" userId="d99b0079-d964-48d0-b986-52b6884fbca3" providerId="ADAL" clId="{302E83AB-50D9-4C1E-8DAC-D83B5228ECBA}" dt="2022-04-12T13:39:45.284" v="7460" actId="20577"/>
        <pc:sldMkLst>
          <pc:docMk/>
          <pc:sldMk cId="662193913" sldId="313"/>
        </pc:sldMkLst>
        <pc:spChg chg="mod">
          <ac:chgData name="#AGNES TAN ZIQI#" userId="d99b0079-d964-48d0-b986-52b6884fbca3" providerId="ADAL" clId="{302E83AB-50D9-4C1E-8DAC-D83B5228ECBA}" dt="2022-04-08T15:48:15.693" v="2691" actId="1076"/>
          <ac:spMkLst>
            <pc:docMk/>
            <pc:sldMk cId="662193913" sldId="313"/>
            <ac:spMk id="4" creationId="{A8534BDA-E3D9-4935-A17D-B4B50B9F03B5}"/>
          </ac:spMkLst>
        </pc:spChg>
        <pc:spChg chg="mod">
          <ac:chgData name="#AGNES TAN ZIQI#" userId="d99b0079-d964-48d0-b986-52b6884fbca3" providerId="ADAL" clId="{302E83AB-50D9-4C1E-8DAC-D83B5228ECBA}" dt="2022-04-08T15:45:11.148" v="2586" actId="20577"/>
          <ac:spMkLst>
            <pc:docMk/>
            <pc:sldMk cId="662193913" sldId="313"/>
            <ac:spMk id="6" creationId="{86BA49A1-C4F8-6543-8240-061A4699B32F}"/>
          </ac:spMkLst>
        </pc:spChg>
        <pc:spChg chg="add del">
          <ac:chgData name="#AGNES TAN ZIQI#" userId="d99b0079-d964-48d0-b986-52b6884fbca3" providerId="ADAL" clId="{302E83AB-50D9-4C1E-8DAC-D83B5228ECBA}" dt="2022-04-08T15:49:44.469" v="2706" actId="22"/>
          <ac:spMkLst>
            <pc:docMk/>
            <pc:sldMk cId="662193913" sldId="313"/>
            <ac:spMk id="11" creationId="{F82BDBA4-943A-48FE-B5D4-1108B839F5D0}"/>
          </ac:spMkLst>
        </pc:spChg>
        <pc:picChg chg="del">
          <ac:chgData name="#AGNES TAN ZIQI#" userId="d99b0079-d964-48d0-b986-52b6884fbca3" providerId="ADAL" clId="{302E83AB-50D9-4C1E-8DAC-D83B5228ECBA}" dt="2022-04-08T15:48:34.500" v="2693" actId="478"/>
          <ac:picMkLst>
            <pc:docMk/>
            <pc:sldMk cId="662193913" sldId="313"/>
            <ac:picMk id="3" creationId="{7C3245AC-F1F6-4A28-8097-83AEA62C89F0}"/>
          </ac:picMkLst>
        </pc:picChg>
        <pc:picChg chg="add mod">
          <ac:chgData name="#AGNES TAN ZIQI#" userId="d99b0079-d964-48d0-b986-52b6884fbca3" providerId="ADAL" clId="{302E83AB-50D9-4C1E-8DAC-D83B5228ECBA}" dt="2022-04-08T15:48:50.216" v="2698" actId="14100"/>
          <ac:picMkLst>
            <pc:docMk/>
            <pc:sldMk cId="662193913" sldId="313"/>
            <ac:picMk id="5" creationId="{DB4B6C99-C6AE-4769-B819-3A8389B3999C}"/>
          </ac:picMkLst>
        </pc:picChg>
        <pc:picChg chg="del mod">
          <ac:chgData name="#AGNES TAN ZIQI#" userId="d99b0079-d964-48d0-b986-52b6884fbca3" providerId="ADAL" clId="{302E83AB-50D9-4C1E-8DAC-D83B5228ECBA}" dt="2022-04-11T14:25:50.426" v="6794" actId="478"/>
          <ac:picMkLst>
            <pc:docMk/>
            <pc:sldMk cId="662193913" sldId="313"/>
            <ac:picMk id="7" creationId="{7ACC262E-6E53-4C23-B0D8-7B070B501BD7}"/>
          </ac:picMkLst>
        </pc:picChg>
        <pc:picChg chg="add mod">
          <ac:chgData name="#AGNES TAN ZIQI#" userId="d99b0079-d964-48d0-b986-52b6884fbca3" providerId="ADAL" clId="{302E83AB-50D9-4C1E-8DAC-D83B5228ECBA}" dt="2022-04-11T14:25:53.163" v="6795" actId="1076"/>
          <ac:picMkLst>
            <pc:docMk/>
            <pc:sldMk cId="662193913" sldId="313"/>
            <ac:picMk id="8" creationId="{1C108565-0A95-419B-A2B0-1E92A7A97321}"/>
          </ac:picMkLst>
        </pc:picChg>
        <pc:picChg chg="del">
          <ac:chgData name="#AGNES TAN ZIQI#" userId="d99b0079-d964-48d0-b986-52b6884fbca3" providerId="ADAL" clId="{302E83AB-50D9-4C1E-8DAC-D83B5228ECBA}" dt="2022-04-08T15:48:54.544" v="2699" actId="478"/>
          <ac:picMkLst>
            <pc:docMk/>
            <pc:sldMk cId="662193913" sldId="313"/>
            <ac:picMk id="7170" creationId="{36A0A838-0FCF-4999-8E82-4397BEAAA57F}"/>
          </ac:picMkLst>
        </pc:picChg>
        <pc:picChg chg="add mod">
          <ac:chgData name="#AGNES TAN ZIQI#" userId="d99b0079-d964-48d0-b986-52b6884fbca3" providerId="ADAL" clId="{302E83AB-50D9-4C1E-8DAC-D83B5228ECBA}" dt="2022-04-08T15:49:26.484" v="2704" actId="1076"/>
          <ac:picMkLst>
            <pc:docMk/>
            <pc:sldMk cId="662193913" sldId="313"/>
            <ac:picMk id="8194" creationId="{CF0F8E81-2845-4F33-AC85-A52F4A739B05}"/>
          </ac:picMkLst>
        </pc:picChg>
      </pc:sldChg>
      <pc:sldChg chg="addSp delSp modSp add mod modNotesTx">
        <pc:chgData name="#AGNES TAN ZIQI#" userId="d99b0079-d964-48d0-b986-52b6884fbca3" providerId="ADAL" clId="{302E83AB-50D9-4C1E-8DAC-D83B5228ECBA}" dt="2022-04-12T13:40:06.084" v="7464" actId="20577"/>
        <pc:sldMkLst>
          <pc:docMk/>
          <pc:sldMk cId="4234785280" sldId="314"/>
        </pc:sldMkLst>
        <pc:spChg chg="mod">
          <ac:chgData name="#AGNES TAN ZIQI#" userId="d99b0079-d964-48d0-b986-52b6884fbca3" providerId="ADAL" clId="{302E83AB-50D9-4C1E-8DAC-D83B5228ECBA}" dt="2022-04-08T15:55:13.503" v="2918" actId="122"/>
          <ac:spMkLst>
            <pc:docMk/>
            <pc:sldMk cId="4234785280" sldId="314"/>
            <ac:spMk id="4" creationId="{A8534BDA-E3D9-4935-A17D-B4B50B9F03B5}"/>
          </ac:spMkLst>
        </pc:spChg>
        <pc:spChg chg="mod">
          <ac:chgData name="#AGNES TAN ZIQI#" userId="d99b0079-d964-48d0-b986-52b6884fbca3" providerId="ADAL" clId="{302E83AB-50D9-4C1E-8DAC-D83B5228ECBA}" dt="2022-04-08T15:52:28.268" v="2745" actId="1076"/>
          <ac:spMkLst>
            <pc:docMk/>
            <pc:sldMk cId="4234785280" sldId="314"/>
            <ac:spMk id="6" creationId="{86BA49A1-C4F8-6543-8240-061A4699B32F}"/>
          </ac:spMkLst>
        </pc:spChg>
        <pc:picChg chg="add mod">
          <ac:chgData name="#AGNES TAN ZIQI#" userId="d99b0079-d964-48d0-b986-52b6884fbca3" providerId="ADAL" clId="{302E83AB-50D9-4C1E-8DAC-D83B5228ECBA}" dt="2022-04-08T15:56:49.645" v="2929" actId="1076"/>
          <ac:picMkLst>
            <pc:docMk/>
            <pc:sldMk cId="4234785280" sldId="314"/>
            <ac:picMk id="3" creationId="{B1F3B239-E6C9-4BFC-82B9-8D0333A4330F}"/>
          </ac:picMkLst>
        </pc:picChg>
        <pc:picChg chg="del">
          <ac:chgData name="#AGNES TAN ZIQI#" userId="d99b0079-d964-48d0-b986-52b6884fbca3" providerId="ADAL" clId="{302E83AB-50D9-4C1E-8DAC-D83B5228ECBA}" dt="2022-04-08T15:55:19.950" v="2920" actId="478"/>
          <ac:picMkLst>
            <pc:docMk/>
            <pc:sldMk cId="4234785280" sldId="314"/>
            <ac:picMk id="5" creationId="{DB4B6C99-C6AE-4769-B819-3A8389B3999C}"/>
          </ac:picMkLst>
        </pc:picChg>
        <pc:picChg chg="del mod">
          <ac:chgData name="#AGNES TAN ZIQI#" userId="d99b0079-d964-48d0-b986-52b6884fbca3" providerId="ADAL" clId="{302E83AB-50D9-4C1E-8DAC-D83B5228ECBA}" dt="2022-04-11T14:25:57.003" v="6796" actId="478"/>
          <ac:picMkLst>
            <pc:docMk/>
            <pc:sldMk cId="4234785280" sldId="314"/>
            <ac:picMk id="7" creationId="{7ACC262E-6E53-4C23-B0D8-7B070B501BD7}"/>
          </ac:picMkLst>
        </pc:picChg>
        <pc:picChg chg="add mod">
          <ac:chgData name="#AGNES TAN ZIQI#" userId="d99b0079-d964-48d0-b986-52b6884fbca3" providerId="ADAL" clId="{302E83AB-50D9-4C1E-8DAC-D83B5228ECBA}" dt="2022-04-08T15:56:53.107" v="2931" actId="1076"/>
          <ac:picMkLst>
            <pc:docMk/>
            <pc:sldMk cId="4234785280" sldId="314"/>
            <ac:picMk id="8" creationId="{1D1D72C1-0E97-40C9-AA92-63364AE80E19}"/>
          </ac:picMkLst>
        </pc:picChg>
        <pc:picChg chg="add mod">
          <ac:chgData name="#AGNES TAN ZIQI#" userId="d99b0079-d964-48d0-b986-52b6884fbca3" providerId="ADAL" clId="{302E83AB-50D9-4C1E-8DAC-D83B5228ECBA}" dt="2022-04-11T14:25:59.892" v="6798" actId="1076"/>
          <ac:picMkLst>
            <pc:docMk/>
            <pc:sldMk cId="4234785280" sldId="314"/>
            <ac:picMk id="9" creationId="{405553A3-BD51-4B53-B99A-2B27037D2D84}"/>
          </ac:picMkLst>
        </pc:picChg>
        <pc:picChg chg="del">
          <ac:chgData name="#AGNES TAN ZIQI#" userId="d99b0079-d964-48d0-b986-52b6884fbca3" providerId="ADAL" clId="{302E83AB-50D9-4C1E-8DAC-D83B5228ECBA}" dt="2022-04-08T15:55:18.290" v="2919" actId="478"/>
          <ac:picMkLst>
            <pc:docMk/>
            <pc:sldMk cId="4234785280" sldId="314"/>
            <ac:picMk id="8194" creationId="{CF0F8E81-2845-4F33-AC85-A52F4A739B05}"/>
          </ac:picMkLst>
        </pc:picChg>
      </pc:sldChg>
      <pc:sldChg chg="add del">
        <pc:chgData name="#AGNES TAN ZIQI#" userId="d99b0079-d964-48d0-b986-52b6884fbca3" providerId="ADAL" clId="{302E83AB-50D9-4C1E-8DAC-D83B5228ECBA}" dt="2022-04-11T13:20:50.491" v="4408" actId="47"/>
        <pc:sldMkLst>
          <pc:docMk/>
          <pc:sldMk cId="3930930233" sldId="315"/>
        </pc:sldMkLst>
      </pc:sldChg>
      <pc:sldChg chg="addSp modSp add mod modClrScheme chgLayout">
        <pc:chgData name="#AGNES TAN ZIQI#" userId="d99b0079-d964-48d0-b986-52b6884fbca3" providerId="ADAL" clId="{302E83AB-50D9-4C1E-8DAC-D83B5228ECBA}" dt="2022-04-08T17:25:15.499" v="3699" actId="14100"/>
        <pc:sldMkLst>
          <pc:docMk/>
          <pc:sldMk cId="26643554" sldId="316"/>
        </pc:sldMkLst>
        <pc:spChg chg="add mod">
          <ac:chgData name="#AGNES TAN ZIQI#" userId="d99b0079-d964-48d0-b986-52b6884fbca3" providerId="ADAL" clId="{302E83AB-50D9-4C1E-8DAC-D83B5228ECBA}" dt="2022-04-08T17:15:02.556" v="3497" actId="20577"/>
          <ac:spMkLst>
            <pc:docMk/>
            <pc:sldMk cId="26643554" sldId="316"/>
            <ac:spMk id="2" creationId="{D99593E6-5F12-4D31-81B1-BAA164988911}"/>
          </ac:spMkLst>
        </pc:spChg>
        <pc:spChg chg="add mod">
          <ac:chgData name="#AGNES TAN ZIQI#" userId="d99b0079-d964-48d0-b986-52b6884fbca3" providerId="ADAL" clId="{302E83AB-50D9-4C1E-8DAC-D83B5228ECBA}" dt="2022-04-08T17:24:27.304" v="3688" actId="14100"/>
          <ac:spMkLst>
            <pc:docMk/>
            <pc:sldMk cId="26643554" sldId="316"/>
            <ac:spMk id="3" creationId="{B9652340-CA9A-41C1-B522-1FCE23A921A4}"/>
          </ac:spMkLst>
        </pc:spChg>
        <pc:spChg chg="add mod">
          <ac:chgData name="#AGNES TAN ZIQI#" userId="d99b0079-d964-48d0-b986-52b6884fbca3" providerId="ADAL" clId="{302E83AB-50D9-4C1E-8DAC-D83B5228ECBA}" dt="2022-04-08T17:25:15.499" v="3699" actId="14100"/>
          <ac:spMkLst>
            <pc:docMk/>
            <pc:sldMk cId="26643554" sldId="316"/>
            <ac:spMk id="4" creationId="{5F0DA240-6B63-49D0-AA90-F87695FAE9BD}"/>
          </ac:spMkLst>
        </pc:spChg>
      </pc:sldChg>
      <pc:sldChg chg="addSp delSp modSp add del mod modClrScheme chgLayout">
        <pc:chgData name="#AGNES TAN ZIQI#" userId="d99b0079-d964-48d0-b986-52b6884fbca3" providerId="ADAL" clId="{302E83AB-50D9-4C1E-8DAC-D83B5228ECBA}" dt="2022-04-12T13:48:48.035" v="7717" actId="47"/>
        <pc:sldMkLst>
          <pc:docMk/>
          <pc:sldMk cId="2359400190" sldId="317"/>
        </pc:sldMkLst>
        <pc:spChg chg="add del mod ord">
          <ac:chgData name="#AGNES TAN ZIQI#" userId="d99b0079-d964-48d0-b986-52b6884fbca3" providerId="ADAL" clId="{302E83AB-50D9-4C1E-8DAC-D83B5228ECBA}" dt="2022-04-08T17:14:09.257" v="3445" actId="700"/>
          <ac:spMkLst>
            <pc:docMk/>
            <pc:sldMk cId="2359400190" sldId="317"/>
            <ac:spMk id="2" creationId="{E0AFBFDF-5E5D-45AD-A338-364DCCAA3EBB}"/>
          </ac:spMkLst>
        </pc:spChg>
        <pc:spChg chg="add del mod ord">
          <ac:chgData name="#AGNES TAN ZIQI#" userId="d99b0079-d964-48d0-b986-52b6884fbca3" providerId="ADAL" clId="{302E83AB-50D9-4C1E-8DAC-D83B5228ECBA}" dt="2022-04-08T17:14:09.257" v="3445" actId="700"/>
          <ac:spMkLst>
            <pc:docMk/>
            <pc:sldMk cId="2359400190" sldId="317"/>
            <ac:spMk id="3" creationId="{A0BA7375-82BA-40C3-995A-FF62757ACD40}"/>
          </ac:spMkLst>
        </pc:spChg>
        <pc:spChg chg="add mod ord">
          <ac:chgData name="#AGNES TAN ZIQI#" userId="d99b0079-d964-48d0-b986-52b6884fbca3" providerId="ADAL" clId="{302E83AB-50D9-4C1E-8DAC-D83B5228ECBA}" dt="2022-04-08T17:14:26.267" v="3476" actId="20577"/>
          <ac:spMkLst>
            <pc:docMk/>
            <pc:sldMk cId="2359400190" sldId="317"/>
            <ac:spMk id="4" creationId="{9ECF31F8-6FC9-4A19-B7A1-527C3103AA52}"/>
          </ac:spMkLst>
        </pc:spChg>
        <pc:spChg chg="add mod ord">
          <ac:chgData name="#AGNES TAN ZIQI#" userId="d99b0079-d964-48d0-b986-52b6884fbca3" providerId="ADAL" clId="{302E83AB-50D9-4C1E-8DAC-D83B5228ECBA}" dt="2022-04-08T17:14:40.280" v="3489" actId="20577"/>
          <ac:spMkLst>
            <pc:docMk/>
            <pc:sldMk cId="2359400190" sldId="317"/>
            <ac:spMk id="5" creationId="{3F3F59BC-C991-404F-B8C0-AB4C175AF6B2}"/>
          </ac:spMkLst>
        </pc:spChg>
      </pc:sldChg>
      <pc:sldChg chg="addSp delSp modSp add del mod ord">
        <pc:chgData name="#AGNES TAN ZIQI#" userId="d99b0079-d964-48d0-b986-52b6884fbca3" providerId="ADAL" clId="{302E83AB-50D9-4C1E-8DAC-D83B5228ECBA}" dt="2022-04-08T17:38:54.637" v="4255" actId="47"/>
        <pc:sldMkLst>
          <pc:docMk/>
          <pc:sldMk cId="1831934101" sldId="318"/>
        </pc:sldMkLst>
        <pc:spChg chg="del">
          <ac:chgData name="#AGNES TAN ZIQI#" userId="d99b0079-d964-48d0-b986-52b6884fbca3" providerId="ADAL" clId="{302E83AB-50D9-4C1E-8DAC-D83B5228ECBA}" dt="2022-04-08T17:28:48.432" v="3860" actId="478"/>
          <ac:spMkLst>
            <pc:docMk/>
            <pc:sldMk cId="1831934101" sldId="318"/>
            <ac:spMk id="4" creationId="{00000000-0000-0000-0000-000000000000}"/>
          </ac:spMkLst>
        </pc:spChg>
        <pc:spChg chg="del">
          <ac:chgData name="#AGNES TAN ZIQI#" userId="d99b0079-d964-48d0-b986-52b6884fbca3" providerId="ADAL" clId="{302E83AB-50D9-4C1E-8DAC-D83B5228ECBA}" dt="2022-04-08T17:28:48.432" v="3860" actId="478"/>
          <ac:spMkLst>
            <pc:docMk/>
            <pc:sldMk cId="1831934101" sldId="318"/>
            <ac:spMk id="7" creationId="{00000000-0000-0000-0000-000000000000}"/>
          </ac:spMkLst>
        </pc:spChg>
        <pc:spChg chg="del">
          <ac:chgData name="#AGNES TAN ZIQI#" userId="d99b0079-d964-48d0-b986-52b6884fbca3" providerId="ADAL" clId="{302E83AB-50D9-4C1E-8DAC-D83B5228ECBA}" dt="2022-04-08T17:28:48.432" v="3860" actId="478"/>
          <ac:spMkLst>
            <pc:docMk/>
            <pc:sldMk cId="1831934101" sldId="318"/>
            <ac:spMk id="10" creationId="{00000000-0000-0000-0000-000000000000}"/>
          </ac:spMkLst>
        </pc:spChg>
        <pc:spChg chg="del">
          <ac:chgData name="#AGNES TAN ZIQI#" userId="d99b0079-d964-48d0-b986-52b6884fbca3" providerId="ADAL" clId="{302E83AB-50D9-4C1E-8DAC-D83B5228ECBA}" dt="2022-04-08T17:28:48.432" v="3860" actId="478"/>
          <ac:spMkLst>
            <pc:docMk/>
            <pc:sldMk cId="1831934101" sldId="318"/>
            <ac:spMk id="13" creationId="{00000000-0000-0000-0000-000000000000}"/>
          </ac:spMkLst>
        </pc:spChg>
        <pc:spChg chg="del">
          <ac:chgData name="#AGNES TAN ZIQI#" userId="d99b0079-d964-48d0-b986-52b6884fbca3" providerId="ADAL" clId="{302E83AB-50D9-4C1E-8DAC-D83B5228ECBA}" dt="2022-04-08T17:28:48.432" v="3860" actId="478"/>
          <ac:spMkLst>
            <pc:docMk/>
            <pc:sldMk cId="1831934101" sldId="318"/>
            <ac:spMk id="16" creationId="{00000000-0000-0000-0000-000000000000}"/>
          </ac:spMkLst>
        </pc:spChg>
        <pc:spChg chg="add mod">
          <ac:chgData name="#AGNES TAN ZIQI#" userId="d99b0079-d964-48d0-b986-52b6884fbca3" providerId="ADAL" clId="{302E83AB-50D9-4C1E-8DAC-D83B5228ECBA}" dt="2022-04-08T17:35:07.065" v="4195" actId="14100"/>
          <ac:spMkLst>
            <pc:docMk/>
            <pc:sldMk cId="1831934101" sldId="318"/>
            <ac:spMk id="17" creationId="{6F55CBA2-0726-43AA-8FD6-C4205C9BC338}"/>
          </ac:spMkLst>
        </pc:spChg>
        <pc:spChg chg="mod topLvl">
          <ac:chgData name="#AGNES TAN ZIQI#" userId="d99b0079-d964-48d0-b986-52b6884fbca3" providerId="ADAL" clId="{302E83AB-50D9-4C1E-8DAC-D83B5228ECBA}" dt="2022-04-08T17:29:17.033" v="3875" actId="1076"/>
          <ac:spMkLst>
            <pc:docMk/>
            <pc:sldMk cId="1831934101" sldId="318"/>
            <ac:spMk id="22" creationId="{00000000-0000-0000-0000-000000000000}"/>
          </ac:spMkLst>
        </pc:spChg>
        <pc:spChg chg="del topLvl">
          <ac:chgData name="#AGNES TAN ZIQI#" userId="d99b0079-d964-48d0-b986-52b6884fbca3" providerId="ADAL" clId="{302E83AB-50D9-4C1E-8DAC-D83B5228ECBA}" dt="2022-04-08T17:29:02.390" v="3863" actId="478"/>
          <ac:spMkLst>
            <pc:docMk/>
            <pc:sldMk cId="1831934101" sldId="318"/>
            <ac:spMk id="23" creationId="{00000000-0000-0000-0000-000000000000}"/>
          </ac:spMkLst>
        </pc:spChg>
        <pc:grpChg chg="del">
          <ac:chgData name="#AGNES TAN ZIQI#" userId="d99b0079-d964-48d0-b986-52b6884fbca3" providerId="ADAL" clId="{302E83AB-50D9-4C1E-8DAC-D83B5228ECBA}" dt="2022-04-08T17:28:48.432" v="3860" actId="478"/>
          <ac:grpSpMkLst>
            <pc:docMk/>
            <pc:sldMk cId="1831934101" sldId="318"/>
            <ac:grpSpMk id="2" creationId="{00000000-0000-0000-0000-000000000000}"/>
          </ac:grpSpMkLst>
        </pc:grpChg>
        <pc:grpChg chg="del">
          <ac:chgData name="#AGNES TAN ZIQI#" userId="d99b0079-d964-48d0-b986-52b6884fbca3" providerId="ADAL" clId="{302E83AB-50D9-4C1E-8DAC-D83B5228ECBA}" dt="2022-04-08T17:28:48.432" v="3860" actId="478"/>
          <ac:grpSpMkLst>
            <pc:docMk/>
            <pc:sldMk cId="1831934101" sldId="318"/>
            <ac:grpSpMk id="5" creationId="{00000000-0000-0000-0000-000000000000}"/>
          </ac:grpSpMkLst>
        </pc:grpChg>
        <pc:grpChg chg="del">
          <ac:chgData name="#AGNES TAN ZIQI#" userId="d99b0079-d964-48d0-b986-52b6884fbca3" providerId="ADAL" clId="{302E83AB-50D9-4C1E-8DAC-D83B5228ECBA}" dt="2022-04-08T17:28:48.432" v="3860" actId="478"/>
          <ac:grpSpMkLst>
            <pc:docMk/>
            <pc:sldMk cId="1831934101" sldId="318"/>
            <ac:grpSpMk id="8" creationId="{00000000-0000-0000-0000-000000000000}"/>
          </ac:grpSpMkLst>
        </pc:grpChg>
        <pc:grpChg chg="del">
          <ac:chgData name="#AGNES TAN ZIQI#" userId="d99b0079-d964-48d0-b986-52b6884fbca3" providerId="ADAL" clId="{302E83AB-50D9-4C1E-8DAC-D83B5228ECBA}" dt="2022-04-08T17:28:48.432" v="3860" actId="478"/>
          <ac:grpSpMkLst>
            <pc:docMk/>
            <pc:sldMk cId="1831934101" sldId="318"/>
            <ac:grpSpMk id="11" creationId="{00000000-0000-0000-0000-000000000000}"/>
          </ac:grpSpMkLst>
        </pc:grpChg>
        <pc:grpChg chg="del">
          <ac:chgData name="#AGNES TAN ZIQI#" userId="d99b0079-d964-48d0-b986-52b6884fbca3" providerId="ADAL" clId="{302E83AB-50D9-4C1E-8DAC-D83B5228ECBA}" dt="2022-04-08T17:28:48.432" v="3860" actId="478"/>
          <ac:grpSpMkLst>
            <pc:docMk/>
            <pc:sldMk cId="1831934101" sldId="318"/>
            <ac:grpSpMk id="14" creationId="{00000000-0000-0000-0000-000000000000}"/>
          </ac:grpSpMkLst>
        </pc:grpChg>
        <pc:grpChg chg="add del">
          <ac:chgData name="#AGNES TAN ZIQI#" userId="d99b0079-d964-48d0-b986-52b6884fbca3" providerId="ADAL" clId="{302E83AB-50D9-4C1E-8DAC-D83B5228ECBA}" dt="2022-04-08T17:29:02.390" v="3863" actId="478"/>
          <ac:grpSpMkLst>
            <pc:docMk/>
            <pc:sldMk cId="1831934101" sldId="318"/>
            <ac:grpSpMk id="21" creationId="{00000000-0000-0000-0000-000000000000}"/>
          </ac:grpSpMkLst>
        </pc:grpChg>
        <pc:picChg chg="mod">
          <ac:chgData name="#AGNES TAN ZIQI#" userId="d99b0079-d964-48d0-b986-52b6884fbca3" providerId="ADAL" clId="{302E83AB-50D9-4C1E-8DAC-D83B5228ECBA}" dt="2022-04-08T17:34:59.569" v="4193" actId="1035"/>
          <ac:picMkLst>
            <pc:docMk/>
            <pc:sldMk cId="1831934101" sldId="318"/>
            <ac:picMk id="24" creationId="{C4EC1CEA-A3DA-4CCD-85BB-843811A846DF}"/>
          </ac:picMkLst>
        </pc:picChg>
      </pc:sldChg>
      <pc:sldChg chg="addSp delSp modSp add mod ord setBg modNotesTx">
        <pc:chgData name="#AGNES TAN ZIQI#" userId="d99b0079-d964-48d0-b986-52b6884fbca3" providerId="ADAL" clId="{302E83AB-50D9-4C1E-8DAC-D83B5228ECBA}" dt="2022-04-12T13:28:14.294" v="7328" actId="20577"/>
        <pc:sldMkLst>
          <pc:docMk/>
          <pc:sldMk cId="2718579637" sldId="319"/>
        </pc:sldMkLst>
        <pc:spChg chg="del">
          <ac:chgData name="#AGNES TAN ZIQI#" userId="d99b0079-d964-48d0-b986-52b6884fbca3" providerId="ADAL" clId="{302E83AB-50D9-4C1E-8DAC-D83B5228ECBA}" dt="2022-04-08T17:36:08.135" v="4203" actId="478"/>
          <ac:spMkLst>
            <pc:docMk/>
            <pc:sldMk cId="2718579637" sldId="319"/>
            <ac:spMk id="2" creationId="{C65EFDA2-F462-4730-A047-2CFC235BE46E}"/>
          </ac:spMkLst>
        </pc:spChg>
        <pc:spChg chg="mod">
          <ac:chgData name="#AGNES TAN ZIQI#" userId="d99b0079-d964-48d0-b986-52b6884fbca3" providerId="ADAL" clId="{302E83AB-50D9-4C1E-8DAC-D83B5228ECBA}" dt="2022-04-08T17:36:49.251" v="4237" actId="1076"/>
          <ac:spMkLst>
            <pc:docMk/>
            <pc:sldMk cId="2718579637" sldId="319"/>
            <ac:spMk id="6" creationId="{86BA49A1-C4F8-6543-8240-061A4699B32F}"/>
          </ac:spMkLst>
        </pc:spChg>
        <pc:spChg chg="del">
          <ac:chgData name="#AGNES TAN ZIQI#" userId="d99b0079-d964-48d0-b986-52b6884fbca3" providerId="ADAL" clId="{302E83AB-50D9-4C1E-8DAC-D83B5228ECBA}" dt="2022-04-08T17:36:09.907" v="4205" actId="478"/>
          <ac:spMkLst>
            <pc:docMk/>
            <pc:sldMk cId="2718579637" sldId="319"/>
            <ac:spMk id="10" creationId="{9006B9C0-3F13-4BA5-8F82-6524DCE91D44}"/>
          </ac:spMkLst>
        </pc:spChg>
        <pc:spChg chg="add mod">
          <ac:chgData name="#AGNES TAN ZIQI#" userId="d99b0079-d964-48d0-b986-52b6884fbca3" providerId="ADAL" clId="{302E83AB-50D9-4C1E-8DAC-D83B5228ECBA}" dt="2022-04-08T17:37:04.995" v="4238"/>
          <ac:spMkLst>
            <pc:docMk/>
            <pc:sldMk cId="2718579637" sldId="319"/>
            <ac:spMk id="11" creationId="{9E649C87-B02F-4E54-A266-87E5D59AA129}"/>
          </ac:spMkLst>
        </pc:spChg>
        <pc:picChg chg="del">
          <ac:chgData name="#AGNES TAN ZIQI#" userId="d99b0079-d964-48d0-b986-52b6884fbca3" providerId="ADAL" clId="{302E83AB-50D9-4C1E-8DAC-D83B5228ECBA}" dt="2022-04-08T17:36:06.965" v="4202" actId="478"/>
          <ac:picMkLst>
            <pc:docMk/>
            <pc:sldMk cId="2718579637" sldId="319"/>
            <ac:picMk id="3" creationId="{D0E11CAA-06B4-417F-A4E6-D8A9F52E54EA}"/>
          </ac:picMkLst>
        </pc:picChg>
        <pc:picChg chg="add mod">
          <ac:chgData name="#AGNES TAN ZIQI#" userId="d99b0079-d964-48d0-b986-52b6884fbca3" providerId="ADAL" clId="{302E83AB-50D9-4C1E-8DAC-D83B5228ECBA}" dt="2022-04-08T17:36:46.305" v="4236" actId="1076"/>
          <ac:picMkLst>
            <pc:docMk/>
            <pc:sldMk cId="2718579637" sldId="319"/>
            <ac:picMk id="8" creationId="{588928A9-09E5-41E5-88ED-5C3B05589CF2}"/>
          </ac:picMkLst>
        </pc:picChg>
        <pc:picChg chg="del">
          <ac:chgData name="#AGNES TAN ZIQI#" userId="d99b0079-d964-48d0-b986-52b6884fbca3" providerId="ADAL" clId="{302E83AB-50D9-4C1E-8DAC-D83B5228ECBA}" dt="2022-04-08T17:36:08.729" v="4204" actId="478"/>
          <ac:picMkLst>
            <pc:docMk/>
            <pc:sldMk cId="2718579637" sldId="319"/>
            <ac:picMk id="9" creationId="{8D700420-1017-483C-A6A3-8D52E5B46A30}"/>
          </ac:picMkLst>
        </pc:picChg>
        <pc:picChg chg="add mod">
          <ac:chgData name="#AGNES TAN ZIQI#" userId="d99b0079-d964-48d0-b986-52b6884fbca3" providerId="ADAL" clId="{302E83AB-50D9-4C1E-8DAC-D83B5228ECBA}" dt="2022-04-08T17:37:25.531" v="4241" actId="2085"/>
          <ac:picMkLst>
            <pc:docMk/>
            <pc:sldMk cId="2718579637" sldId="319"/>
            <ac:picMk id="12" creationId="{C831A92D-20F9-4B49-B25C-EC06D5461B09}"/>
          </ac:picMkLst>
        </pc:picChg>
        <pc:picChg chg="del">
          <ac:chgData name="#AGNES TAN ZIQI#" userId="d99b0079-d964-48d0-b986-52b6884fbca3" providerId="ADAL" clId="{302E83AB-50D9-4C1E-8DAC-D83B5228ECBA}" dt="2022-04-08T17:36:11.504" v="4206" actId="478"/>
          <ac:picMkLst>
            <pc:docMk/>
            <pc:sldMk cId="2718579637" sldId="319"/>
            <ac:picMk id="14" creationId="{8BE8DD1B-BB07-4795-B944-DDD1A98D5020}"/>
          </ac:picMkLst>
        </pc:picChg>
      </pc:sldChg>
      <pc:sldChg chg="modNotesTx">
        <pc:chgData name="#AGNES TAN ZIQI#" userId="d99b0079-d964-48d0-b986-52b6884fbca3" providerId="ADAL" clId="{302E83AB-50D9-4C1E-8DAC-D83B5228ECBA}" dt="2022-04-12T13:33:36.599" v="7382"/>
        <pc:sldMkLst>
          <pc:docMk/>
          <pc:sldMk cId="339225741" sldId="320"/>
        </pc:sldMkLst>
      </pc:sldChg>
      <pc:sldChg chg="modNotesTx">
        <pc:chgData name="#AGNES TAN ZIQI#" userId="d99b0079-d964-48d0-b986-52b6884fbca3" providerId="ADAL" clId="{302E83AB-50D9-4C1E-8DAC-D83B5228ECBA}" dt="2022-04-12T13:33:49.987" v="7383"/>
        <pc:sldMkLst>
          <pc:docMk/>
          <pc:sldMk cId="2904511" sldId="321"/>
        </pc:sldMkLst>
      </pc:sldChg>
      <pc:sldChg chg="modNotesTx">
        <pc:chgData name="#AGNES TAN ZIQI#" userId="d99b0079-d964-48d0-b986-52b6884fbca3" providerId="ADAL" clId="{302E83AB-50D9-4C1E-8DAC-D83B5228ECBA}" dt="2022-04-12T13:35:30.740" v="7388" actId="20577"/>
        <pc:sldMkLst>
          <pc:docMk/>
          <pc:sldMk cId="3344809115" sldId="322"/>
        </pc:sldMkLst>
      </pc:sldChg>
      <pc:sldChg chg="modNotesTx">
        <pc:chgData name="#AGNES TAN ZIQI#" userId="d99b0079-d964-48d0-b986-52b6884fbca3" providerId="ADAL" clId="{302E83AB-50D9-4C1E-8DAC-D83B5228ECBA}" dt="2022-04-12T13:35:41.667" v="7390"/>
        <pc:sldMkLst>
          <pc:docMk/>
          <pc:sldMk cId="2713770472" sldId="323"/>
        </pc:sldMkLst>
      </pc:sldChg>
      <pc:sldChg chg="modNotesTx">
        <pc:chgData name="#AGNES TAN ZIQI#" userId="d99b0079-d964-48d0-b986-52b6884fbca3" providerId="ADAL" clId="{302E83AB-50D9-4C1E-8DAC-D83B5228ECBA}" dt="2022-04-12T13:35:33.292" v="7389"/>
        <pc:sldMkLst>
          <pc:docMk/>
          <pc:sldMk cId="3279203387" sldId="324"/>
        </pc:sldMkLst>
      </pc:sldChg>
      <pc:sldChg chg="modNotesTx">
        <pc:chgData name="#AGNES TAN ZIQI#" userId="d99b0079-d964-48d0-b986-52b6884fbca3" providerId="ADAL" clId="{302E83AB-50D9-4C1E-8DAC-D83B5228ECBA}" dt="2022-04-12T13:36:07.029" v="7395"/>
        <pc:sldMkLst>
          <pc:docMk/>
          <pc:sldMk cId="4288621755" sldId="325"/>
        </pc:sldMkLst>
      </pc:sldChg>
      <pc:sldChg chg="addSp delSp mod modNotesTx">
        <pc:chgData name="#AGNES TAN ZIQI#" userId="d99b0079-d964-48d0-b986-52b6884fbca3" providerId="ADAL" clId="{302E83AB-50D9-4C1E-8DAC-D83B5228ECBA}" dt="2022-04-12T13:35:58.744" v="7394"/>
        <pc:sldMkLst>
          <pc:docMk/>
          <pc:sldMk cId="2755651077" sldId="326"/>
        </pc:sldMkLst>
        <pc:spChg chg="add del">
          <ac:chgData name="#AGNES TAN ZIQI#" userId="d99b0079-d964-48d0-b986-52b6884fbca3" providerId="ADAL" clId="{302E83AB-50D9-4C1E-8DAC-D83B5228ECBA}" dt="2022-04-12T13:35:57.269" v="7393" actId="22"/>
          <ac:spMkLst>
            <pc:docMk/>
            <pc:sldMk cId="2755651077" sldId="326"/>
            <ac:spMk id="10" creationId="{3FB2B9BC-A659-4C86-87CC-FF470345C268}"/>
          </ac:spMkLst>
        </pc:spChg>
      </pc:sldChg>
      <pc:sldChg chg="modNotesTx">
        <pc:chgData name="#AGNES TAN ZIQI#" userId="d99b0079-d964-48d0-b986-52b6884fbca3" providerId="ADAL" clId="{302E83AB-50D9-4C1E-8DAC-D83B5228ECBA}" dt="2022-04-12T13:37:14.307" v="7397" actId="20577"/>
        <pc:sldMkLst>
          <pc:docMk/>
          <pc:sldMk cId="1170974868" sldId="327"/>
        </pc:sldMkLst>
      </pc:sldChg>
      <pc:sldChg chg="modNotesTx">
        <pc:chgData name="#AGNES TAN ZIQI#" userId="d99b0079-d964-48d0-b986-52b6884fbca3" providerId="ADAL" clId="{302E83AB-50D9-4C1E-8DAC-D83B5228ECBA}" dt="2022-04-12T13:37:17.387" v="7398"/>
        <pc:sldMkLst>
          <pc:docMk/>
          <pc:sldMk cId="3128486515" sldId="328"/>
        </pc:sldMkLst>
      </pc:sldChg>
      <pc:sldChg chg="modNotesTx">
        <pc:chgData name="#AGNES TAN ZIQI#" userId="d99b0079-d964-48d0-b986-52b6884fbca3" providerId="ADAL" clId="{302E83AB-50D9-4C1E-8DAC-D83B5228ECBA}" dt="2022-04-12T13:37:31.303" v="7399"/>
        <pc:sldMkLst>
          <pc:docMk/>
          <pc:sldMk cId="1453944723" sldId="329"/>
        </pc:sldMkLst>
      </pc:sldChg>
      <pc:sldChg chg="addSp delSp modSp add mod modNotesTx">
        <pc:chgData name="#AGNES TAN ZIQI#" userId="d99b0079-d964-48d0-b986-52b6884fbca3" providerId="ADAL" clId="{302E83AB-50D9-4C1E-8DAC-D83B5228ECBA}" dt="2022-04-12T13:29:29.710" v="7335" actId="20577"/>
        <pc:sldMkLst>
          <pc:docMk/>
          <pc:sldMk cId="3377281253" sldId="330"/>
        </pc:sldMkLst>
        <pc:spChg chg="del">
          <ac:chgData name="#AGNES TAN ZIQI#" userId="d99b0079-d964-48d0-b986-52b6884fbca3" providerId="ADAL" clId="{302E83AB-50D9-4C1E-8DAC-D83B5228ECBA}" dt="2022-04-11T13:52:35.075" v="5641" actId="478"/>
          <ac:spMkLst>
            <pc:docMk/>
            <pc:sldMk cId="3377281253" sldId="330"/>
            <ac:spMk id="2" creationId="{C65EFDA2-F462-4730-A047-2CFC235BE46E}"/>
          </ac:spMkLst>
        </pc:spChg>
        <pc:spChg chg="del">
          <ac:chgData name="#AGNES TAN ZIQI#" userId="d99b0079-d964-48d0-b986-52b6884fbca3" providerId="ADAL" clId="{302E83AB-50D9-4C1E-8DAC-D83B5228ECBA}" dt="2022-04-11T13:52:38.113" v="5642" actId="478"/>
          <ac:spMkLst>
            <pc:docMk/>
            <pc:sldMk cId="3377281253" sldId="330"/>
            <ac:spMk id="10" creationId="{9006B9C0-3F13-4BA5-8F82-6524DCE91D44}"/>
          </ac:spMkLst>
        </pc:spChg>
        <pc:picChg chg="del">
          <ac:chgData name="#AGNES TAN ZIQI#" userId="d99b0079-d964-48d0-b986-52b6884fbca3" providerId="ADAL" clId="{302E83AB-50D9-4C1E-8DAC-D83B5228ECBA}" dt="2022-04-11T13:52:30.103" v="5639" actId="478"/>
          <ac:picMkLst>
            <pc:docMk/>
            <pc:sldMk cId="3377281253" sldId="330"/>
            <ac:picMk id="3" creationId="{D0E11CAA-06B4-417F-A4E6-D8A9F52E54EA}"/>
          </ac:picMkLst>
        </pc:picChg>
        <pc:picChg chg="add mod">
          <ac:chgData name="#AGNES TAN ZIQI#" userId="d99b0079-d964-48d0-b986-52b6884fbca3" providerId="ADAL" clId="{302E83AB-50D9-4C1E-8DAC-D83B5228ECBA}" dt="2022-04-11T13:53:22.713" v="5648" actId="1076"/>
          <ac:picMkLst>
            <pc:docMk/>
            <pc:sldMk cId="3377281253" sldId="330"/>
            <ac:picMk id="5" creationId="{E8C1B77A-20B3-4C6D-98A4-CD09DF2C610E}"/>
          </ac:picMkLst>
        </pc:picChg>
        <pc:picChg chg="add mod">
          <ac:chgData name="#AGNES TAN ZIQI#" userId="d99b0079-d964-48d0-b986-52b6884fbca3" providerId="ADAL" clId="{302E83AB-50D9-4C1E-8DAC-D83B5228ECBA}" dt="2022-04-11T13:53:32.305" v="5650" actId="14100"/>
          <ac:picMkLst>
            <pc:docMk/>
            <pc:sldMk cId="3377281253" sldId="330"/>
            <ac:picMk id="8" creationId="{B7917ACB-8037-4257-B62B-434C08A22A4A}"/>
          </ac:picMkLst>
        </pc:picChg>
        <pc:picChg chg="del">
          <ac:chgData name="#AGNES TAN ZIQI#" userId="d99b0079-d964-48d0-b986-52b6884fbca3" providerId="ADAL" clId="{302E83AB-50D9-4C1E-8DAC-D83B5228ECBA}" dt="2022-04-11T13:52:31.832" v="5640" actId="478"/>
          <ac:picMkLst>
            <pc:docMk/>
            <pc:sldMk cId="3377281253" sldId="330"/>
            <ac:picMk id="9" creationId="{8D700420-1017-483C-A6A3-8D52E5B46A30}"/>
          </ac:picMkLst>
        </pc:picChg>
      </pc:sldChg>
      <pc:sldChg chg="modNotesTx">
        <pc:chgData name="#AGNES TAN ZIQI#" userId="d99b0079-d964-48d0-b986-52b6884fbca3" providerId="ADAL" clId="{302E83AB-50D9-4C1E-8DAC-D83B5228ECBA}" dt="2022-04-12T13:38:03.230" v="7422"/>
        <pc:sldMkLst>
          <pc:docMk/>
          <pc:sldMk cId="878044820" sldId="331"/>
        </pc:sldMkLst>
      </pc:sldChg>
      <pc:sldChg chg="addSp delSp add mod modNotesTx">
        <pc:chgData name="#AGNES TAN ZIQI#" userId="d99b0079-d964-48d0-b986-52b6884fbca3" providerId="ADAL" clId="{302E83AB-50D9-4C1E-8DAC-D83B5228ECBA}" dt="2022-04-12T13:32:59.211" v="7380"/>
        <pc:sldMkLst>
          <pc:docMk/>
          <pc:sldMk cId="1560992126" sldId="332"/>
        </pc:sldMkLst>
        <pc:spChg chg="add del">
          <ac:chgData name="#AGNES TAN ZIQI#" userId="d99b0079-d964-48d0-b986-52b6884fbca3" providerId="ADAL" clId="{302E83AB-50D9-4C1E-8DAC-D83B5228ECBA}" dt="2022-04-12T13:32:57.853" v="7379" actId="22"/>
          <ac:spMkLst>
            <pc:docMk/>
            <pc:sldMk cId="1560992126" sldId="332"/>
            <ac:spMk id="25" creationId="{397ED496-5A21-4EB3-A7BE-4850E525E623}"/>
          </ac:spMkLst>
        </pc:spChg>
      </pc:sldChg>
      <pc:sldChg chg="add modNotesTx">
        <pc:chgData name="#AGNES TAN ZIQI#" userId="d99b0079-d964-48d0-b986-52b6884fbca3" providerId="ADAL" clId="{302E83AB-50D9-4C1E-8DAC-D83B5228ECBA}" dt="2022-04-12T13:38:21.883" v="7423"/>
        <pc:sldMkLst>
          <pc:docMk/>
          <pc:sldMk cId="40420744" sldId="333"/>
        </pc:sldMkLst>
      </pc:sldChg>
      <pc:sldChg chg="addSp delSp modSp add mod modNotesTx">
        <pc:chgData name="#AGNES TAN ZIQI#" userId="d99b0079-d964-48d0-b986-52b6884fbca3" providerId="ADAL" clId="{302E83AB-50D9-4C1E-8DAC-D83B5228ECBA}" dt="2022-04-12T13:38:29.353" v="7428" actId="20577"/>
        <pc:sldMkLst>
          <pc:docMk/>
          <pc:sldMk cId="3513252246" sldId="334"/>
        </pc:sldMkLst>
        <pc:spChg chg="mod">
          <ac:chgData name="#AGNES TAN ZIQI#" userId="d99b0079-d964-48d0-b986-52b6884fbca3" providerId="ADAL" clId="{302E83AB-50D9-4C1E-8DAC-D83B5228ECBA}" dt="2022-04-11T14:24:59.067" v="6779" actId="1076"/>
          <ac:spMkLst>
            <pc:docMk/>
            <pc:sldMk cId="3513252246" sldId="334"/>
            <ac:spMk id="4" creationId="{D674933B-DF67-D14D-ACC6-194EA400210B}"/>
          </ac:spMkLst>
        </pc:spChg>
        <pc:picChg chg="add mod">
          <ac:chgData name="#AGNES TAN ZIQI#" userId="d99b0079-d964-48d0-b986-52b6884fbca3" providerId="ADAL" clId="{302E83AB-50D9-4C1E-8DAC-D83B5228ECBA}" dt="2022-04-11T14:25:00.112" v="6780" actId="1076"/>
          <ac:picMkLst>
            <pc:docMk/>
            <pc:sldMk cId="3513252246" sldId="334"/>
            <ac:picMk id="5" creationId="{F8CA9F19-76E4-48A6-951C-C9F4B56A6B8C}"/>
          </ac:picMkLst>
        </pc:picChg>
        <pc:picChg chg="del mod">
          <ac:chgData name="#AGNES TAN ZIQI#" userId="d99b0079-d964-48d0-b986-52b6884fbca3" providerId="ADAL" clId="{302E83AB-50D9-4C1E-8DAC-D83B5228ECBA}" dt="2022-04-11T14:24:44.972" v="6764" actId="478"/>
          <ac:picMkLst>
            <pc:docMk/>
            <pc:sldMk cId="3513252246" sldId="334"/>
            <ac:picMk id="6" creationId="{F9E55608-7225-4B89-93C5-D8B44A488784}"/>
          </ac:picMkLst>
        </pc:picChg>
      </pc:sldChg>
      <pc:sldChg chg="add">
        <pc:chgData name="#AGNES TAN ZIQI#" userId="d99b0079-d964-48d0-b986-52b6884fbca3" providerId="ADAL" clId="{302E83AB-50D9-4C1E-8DAC-D83B5228ECBA}" dt="2022-04-11T14:26:15.490" v="6802"/>
        <pc:sldMkLst>
          <pc:docMk/>
          <pc:sldMk cId="1926183807" sldId="335"/>
        </pc:sldMkLst>
      </pc:sldChg>
      <pc:sldChg chg="add modNotesTx">
        <pc:chgData name="#AGNES TAN ZIQI#" userId="d99b0079-d964-48d0-b986-52b6884fbca3" providerId="ADAL" clId="{302E83AB-50D9-4C1E-8DAC-D83B5228ECBA}" dt="2022-04-12T13:27:18.240" v="7310" actId="20577"/>
        <pc:sldMkLst>
          <pc:docMk/>
          <pc:sldMk cId="90568394" sldId="336"/>
        </pc:sldMkLst>
      </pc:sldChg>
      <pc:sldChg chg="add">
        <pc:chgData name="#AGNES TAN ZIQI#" userId="d99b0079-d964-48d0-b986-52b6884fbca3" providerId="ADAL" clId="{302E83AB-50D9-4C1E-8DAC-D83B5228ECBA}" dt="2022-04-12T13:26:09.417" v="7247"/>
        <pc:sldMkLst>
          <pc:docMk/>
          <pc:sldMk cId="341718002" sldId="337"/>
        </pc:sldMkLst>
      </pc:sldChg>
    </pc:docChg>
  </pc:docChgLst>
  <pc:docChgLst>
    <pc:chgData name="#AGNES TAN ZIQI#" userId="d99b0079-d964-48d0-b986-52b6884fbca3" providerId="ADAL" clId="{EC72E91E-B326-4346-BC4D-1076EC6D5B5D}"/>
    <pc:docChg chg="undo redo custSel addSld delSld modSld sldOrd modMainMaster">
      <pc:chgData name="#AGNES TAN ZIQI#" userId="d99b0079-d964-48d0-b986-52b6884fbca3" providerId="ADAL" clId="{EC72E91E-B326-4346-BC4D-1076EC6D5B5D}" dt="2022-04-21T15:37:06.394" v="3458" actId="20577"/>
      <pc:docMkLst>
        <pc:docMk/>
      </pc:docMkLst>
      <pc:sldChg chg="modTransition modNotesTx">
        <pc:chgData name="#AGNES TAN ZIQI#" userId="d99b0079-d964-48d0-b986-52b6884fbca3" providerId="ADAL" clId="{EC72E91E-B326-4346-BC4D-1076EC6D5B5D}" dt="2022-04-21T14:03:40.160" v="3357" actId="20577"/>
        <pc:sldMkLst>
          <pc:docMk/>
          <pc:sldMk cId="0" sldId="256"/>
        </pc:sldMkLst>
      </pc:sldChg>
      <pc:sldChg chg="modTransition modNotesTx">
        <pc:chgData name="#AGNES TAN ZIQI#" userId="d99b0079-d964-48d0-b986-52b6884fbca3" providerId="ADAL" clId="{EC72E91E-B326-4346-BC4D-1076EC6D5B5D}" dt="2022-04-21T14:04:22.338" v="3360" actId="20577"/>
        <pc:sldMkLst>
          <pc:docMk/>
          <pc:sldMk cId="0" sldId="257"/>
        </pc:sldMkLst>
      </pc:sldChg>
      <pc:sldChg chg="delSp mod modTransition delAnim modNotesTx">
        <pc:chgData name="#AGNES TAN ZIQI#" userId="d99b0079-d964-48d0-b986-52b6884fbca3" providerId="ADAL" clId="{EC72E91E-B326-4346-BC4D-1076EC6D5B5D}" dt="2022-04-21T08:24:15.500" v="1905"/>
        <pc:sldMkLst>
          <pc:docMk/>
          <pc:sldMk cId="0" sldId="261"/>
        </pc:sldMkLst>
        <pc:spChg chg="del">
          <ac:chgData name="#AGNES TAN ZIQI#" userId="d99b0079-d964-48d0-b986-52b6884fbca3" providerId="ADAL" clId="{EC72E91E-B326-4346-BC4D-1076EC6D5B5D}" dt="2022-04-21T08:00:55.791" v="1655" actId="478"/>
          <ac:spMkLst>
            <pc:docMk/>
            <pc:sldMk cId="0" sldId="261"/>
            <ac:spMk id="297" creationId="{A2FED5B4-A627-4B15-82AE-C32072B60EEE}"/>
          </ac:spMkLst>
        </pc:spChg>
        <pc:spChg chg="del">
          <ac:chgData name="#AGNES TAN ZIQI#" userId="d99b0079-d964-48d0-b986-52b6884fbca3" providerId="ADAL" clId="{EC72E91E-B326-4346-BC4D-1076EC6D5B5D}" dt="2022-04-21T08:00:56.648" v="1656" actId="478"/>
          <ac:spMkLst>
            <pc:docMk/>
            <pc:sldMk cId="0" sldId="261"/>
            <ac:spMk id="298" creationId="{0D270FEB-4985-4A35-8048-8F98457C3574}"/>
          </ac:spMkLst>
        </pc:spChg>
        <pc:spChg chg="del">
          <ac:chgData name="#AGNES TAN ZIQI#" userId="d99b0079-d964-48d0-b986-52b6884fbca3" providerId="ADAL" clId="{EC72E91E-B326-4346-BC4D-1076EC6D5B5D}" dt="2022-04-21T08:00:57.449" v="1657" actId="478"/>
          <ac:spMkLst>
            <pc:docMk/>
            <pc:sldMk cId="0" sldId="261"/>
            <ac:spMk id="299" creationId="{6090EF99-8D4B-4D62-BE3D-38F97DB92A26}"/>
          </ac:spMkLst>
        </pc:spChg>
        <pc:spChg chg="del">
          <ac:chgData name="#AGNES TAN ZIQI#" userId="d99b0079-d964-48d0-b986-52b6884fbca3" providerId="ADAL" clId="{EC72E91E-B326-4346-BC4D-1076EC6D5B5D}" dt="2022-04-21T08:00:54.939" v="1654" actId="478"/>
          <ac:spMkLst>
            <pc:docMk/>
            <pc:sldMk cId="0" sldId="261"/>
            <ac:spMk id="301" creationId="{3F7EF0C6-234A-46C3-BC8D-252D6DD68AF6}"/>
          </ac:spMkLst>
        </pc:spChg>
      </pc:sldChg>
      <pc:sldChg chg="del">
        <pc:chgData name="#AGNES TAN ZIQI#" userId="d99b0079-d964-48d0-b986-52b6884fbca3" providerId="ADAL" clId="{EC72E91E-B326-4346-BC4D-1076EC6D5B5D}" dt="2022-04-14T08:10:21.748" v="44" actId="2696"/>
        <pc:sldMkLst>
          <pc:docMk/>
          <pc:sldMk cId="3046787693" sldId="277"/>
        </pc:sldMkLst>
      </pc:sldChg>
      <pc:sldChg chg="addSp delSp modSp mod modTransition">
        <pc:chgData name="#AGNES TAN ZIQI#" userId="d99b0079-d964-48d0-b986-52b6884fbca3" providerId="ADAL" clId="{EC72E91E-B326-4346-BC4D-1076EC6D5B5D}" dt="2022-04-21T08:24:15.500" v="1905"/>
        <pc:sldMkLst>
          <pc:docMk/>
          <pc:sldMk cId="1988666540" sldId="299"/>
        </pc:sldMkLst>
        <pc:spChg chg="add del mod">
          <ac:chgData name="#AGNES TAN ZIQI#" userId="d99b0079-d964-48d0-b986-52b6884fbca3" providerId="ADAL" clId="{EC72E91E-B326-4346-BC4D-1076EC6D5B5D}" dt="2022-04-21T08:04:30.291" v="1692" actId="478"/>
          <ac:spMkLst>
            <pc:docMk/>
            <pc:sldMk cId="1988666540" sldId="299"/>
            <ac:spMk id="11" creationId="{88DB80F9-B9D2-4EFE-A60E-D782F89795DA}"/>
          </ac:spMkLst>
        </pc:spChg>
        <pc:inkChg chg="add">
          <ac:chgData name="#AGNES TAN ZIQI#" userId="d99b0079-d964-48d0-b986-52b6884fbca3" providerId="ADAL" clId="{EC72E91E-B326-4346-BC4D-1076EC6D5B5D}" dt="2022-04-21T08:02:55.743" v="1665" actId="9405"/>
          <ac:inkMkLst>
            <pc:docMk/>
            <pc:sldMk cId="1988666540" sldId="299"/>
            <ac:inkMk id="2" creationId="{48E7F496-01E6-451C-9372-DECA29CE6B74}"/>
          </ac:inkMkLst>
        </pc:inkChg>
        <pc:inkChg chg="add del">
          <ac:chgData name="#AGNES TAN ZIQI#" userId="d99b0079-d964-48d0-b986-52b6884fbca3" providerId="ADAL" clId="{EC72E91E-B326-4346-BC4D-1076EC6D5B5D}" dt="2022-04-21T08:03:04.383" v="1667" actId="9405"/>
          <ac:inkMkLst>
            <pc:docMk/>
            <pc:sldMk cId="1988666540" sldId="299"/>
            <ac:inkMk id="4" creationId="{C1F0AEBA-21CC-411A-8918-84E2DB50E011}"/>
          </ac:inkMkLst>
        </pc:inkChg>
        <pc:inkChg chg="add del">
          <ac:chgData name="#AGNES TAN ZIQI#" userId="d99b0079-d964-48d0-b986-52b6884fbca3" providerId="ADAL" clId="{EC72E91E-B326-4346-BC4D-1076EC6D5B5D}" dt="2022-04-21T08:03:13.758" v="1671" actId="9405"/>
          <ac:inkMkLst>
            <pc:docMk/>
            <pc:sldMk cId="1988666540" sldId="299"/>
            <ac:inkMk id="5" creationId="{8DAF00A8-D999-4B65-AE3F-E1C4FDE12010}"/>
          </ac:inkMkLst>
        </pc:inkChg>
        <pc:inkChg chg="add del">
          <ac:chgData name="#AGNES TAN ZIQI#" userId="d99b0079-d964-48d0-b986-52b6884fbca3" providerId="ADAL" clId="{EC72E91E-B326-4346-BC4D-1076EC6D5B5D}" dt="2022-04-21T08:03:13.064" v="1670" actId="9405"/>
          <ac:inkMkLst>
            <pc:docMk/>
            <pc:sldMk cId="1988666540" sldId="299"/>
            <ac:inkMk id="9" creationId="{E9207279-D1C6-4E37-B01B-D3229805B3DB}"/>
          </ac:inkMkLst>
        </pc:inkChg>
      </pc:sldChg>
      <pc:sldChg chg="addSp delSp modSp mod modTransition delAnim modAnim modNotesTx">
        <pc:chgData name="#AGNES TAN ZIQI#" userId="d99b0079-d964-48d0-b986-52b6884fbca3" providerId="ADAL" clId="{EC72E91E-B326-4346-BC4D-1076EC6D5B5D}" dt="2022-04-21T08:30:30.946" v="1974" actId="14100"/>
        <pc:sldMkLst>
          <pc:docMk/>
          <pc:sldMk cId="3406360391" sldId="300"/>
        </pc:sldMkLst>
        <pc:spChg chg="add mod">
          <ac:chgData name="#AGNES TAN ZIQI#" userId="d99b0079-d964-48d0-b986-52b6884fbca3" providerId="ADAL" clId="{EC72E91E-B326-4346-BC4D-1076EC6D5B5D}" dt="2022-04-21T08:29:49.761" v="1970" actId="14861"/>
          <ac:spMkLst>
            <pc:docMk/>
            <pc:sldMk cId="3406360391" sldId="300"/>
            <ac:spMk id="2" creationId="{A1440873-CDDF-4D60-A75D-9811A724476B}"/>
          </ac:spMkLst>
        </pc:spChg>
        <pc:spChg chg="del">
          <ac:chgData name="#AGNES TAN ZIQI#" userId="d99b0079-d964-48d0-b986-52b6884fbca3" providerId="ADAL" clId="{EC72E91E-B326-4346-BC4D-1076EC6D5B5D}" dt="2022-04-21T08:00:10.559" v="1644" actId="478"/>
          <ac:spMkLst>
            <pc:docMk/>
            <pc:sldMk cId="3406360391" sldId="300"/>
            <ac:spMk id="9" creationId="{5045EFC6-309E-4EC7-9266-344950FC6E78}"/>
          </ac:spMkLst>
        </pc:spChg>
        <pc:spChg chg="del">
          <ac:chgData name="#AGNES TAN ZIQI#" userId="d99b0079-d964-48d0-b986-52b6884fbca3" providerId="ADAL" clId="{EC72E91E-B326-4346-BC4D-1076EC6D5B5D}" dt="2022-04-21T08:00:12.536" v="1646" actId="478"/>
          <ac:spMkLst>
            <pc:docMk/>
            <pc:sldMk cId="3406360391" sldId="300"/>
            <ac:spMk id="10" creationId="{F370CC1B-22C2-4925-AF41-9A9B4BE0C3EE}"/>
          </ac:spMkLst>
        </pc:spChg>
        <pc:spChg chg="del">
          <ac:chgData name="#AGNES TAN ZIQI#" userId="d99b0079-d964-48d0-b986-52b6884fbca3" providerId="ADAL" clId="{EC72E91E-B326-4346-BC4D-1076EC6D5B5D}" dt="2022-04-21T08:00:11.448" v="1645" actId="478"/>
          <ac:spMkLst>
            <pc:docMk/>
            <pc:sldMk cId="3406360391" sldId="300"/>
            <ac:spMk id="11" creationId="{779BCB53-130B-40E6-94C4-00FC1FA52FA3}"/>
          </ac:spMkLst>
        </pc:spChg>
        <pc:spChg chg="add mod">
          <ac:chgData name="#AGNES TAN ZIQI#" userId="d99b0079-d964-48d0-b986-52b6884fbca3" providerId="ADAL" clId="{EC72E91E-B326-4346-BC4D-1076EC6D5B5D}" dt="2022-04-21T08:30:30.946" v="1974" actId="14100"/>
          <ac:spMkLst>
            <pc:docMk/>
            <pc:sldMk cId="3406360391" sldId="300"/>
            <ac:spMk id="13" creationId="{95D7B795-9754-4644-B406-EF204C055E88}"/>
          </ac:spMkLst>
        </pc:spChg>
        <pc:picChg chg="mod">
          <ac:chgData name="#AGNES TAN ZIQI#" userId="d99b0079-d964-48d0-b986-52b6884fbca3" providerId="ADAL" clId="{EC72E91E-B326-4346-BC4D-1076EC6D5B5D}" dt="2022-04-21T08:26:55.890" v="1929" actId="1076"/>
          <ac:picMkLst>
            <pc:docMk/>
            <pc:sldMk cId="3406360391" sldId="300"/>
            <ac:picMk id="3080" creationId="{70FA473E-032F-4885-9307-014C393E8F74}"/>
          </ac:picMkLst>
        </pc:picChg>
      </pc:sldChg>
      <pc:sldChg chg="delSp mod modTransition delAnim modNotesTx">
        <pc:chgData name="#AGNES TAN ZIQI#" userId="d99b0079-d964-48d0-b986-52b6884fbca3" providerId="ADAL" clId="{EC72E91E-B326-4346-BC4D-1076EC6D5B5D}" dt="2022-04-21T08:24:15.500" v="1905"/>
        <pc:sldMkLst>
          <pc:docMk/>
          <pc:sldMk cId="62639099" sldId="301"/>
        </pc:sldMkLst>
        <pc:spChg chg="del">
          <ac:chgData name="#AGNES TAN ZIQI#" userId="d99b0079-d964-48d0-b986-52b6884fbca3" providerId="ADAL" clId="{EC72E91E-B326-4346-BC4D-1076EC6D5B5D}" dt="2022-04-21T08:00:27.061" v="1651" actId="478"/>
          <ac:spMkLst>
            <pc:docMk/>
            <pc:sldMk cId="62639099" sldId="301"/>
            <ac:spMk id="9" creationId="{E96BD6B0-F2EF-497D-8BC5-5586E0C4B87C}"/>
          </ac:spMkLst>
        </pc:spChg>
        <pc:spChg chg="del">
          <ac:chgData name="#AGNES TAN ZIQI#" userId="d99b0079-d964-48d0-b986-52b6884fbca3" providerId="ADAL" clId="{EC72E91E-B326-4346-BC4D-1076EC6D5B5D}" dt="2022-04-21T08:00:28.598" v="1653" actId="478"/>
          <ac:spMkLst>
            <pc:docMk/>
            <pc:sldMk cId="62639099" sldId="301"/>
            <ac:spMk id="10" creationId="{F6DDE4CF-29DD-4BC8-B35E-1912EBED12F0}"/>
          </ac:spMkLst>
        </pc:spChg>
        <pc:spChg chg="del">
          <ac:chgData name="#AGNES TAN ZIQI#" userId="d99b0079-d964-48d0-b986-52b6884fbca3" providerId="ADAL" clId="{EC72E91E-B326-4346-BC4D-1076EC6D5B5D}" dt="2022-04-21T08:00:27.775" v="1652" actId="478"/>
          <ac:spMkLst>
            <pc:docMk/>
            <pc:sldMk cId="62639099" sldId="301"/>
            <ac:spMk id="11" creationId="{1F1367A3-639D-4307-96D4-B947318705AC}"/>
          </ac:spMkLst>
        </pc:spChg>
      </pc:sldChg>
      <pc:sldChg chg="modSp mod modTransition modNotesTx">
        <pc:chgData name="#AGNES TAN ZIQI#" userId="d99b0079-d964-48d0-b986-52b6884fbca3" providerId="ADAL" clId="{EC72E91E-B326-4346-BC4D-1076EC6D5B5D}" dt="2022-04-21T15:35:32.017" v="3435" actId="20577"/>
        <pc:sldMkLst>
          <pc:docMk/>
          <pc:sldMk cId="2233695439" sldId="302"/>
        </pc:sldMkLst>
        <pc:spChg chg="mod">
          <ac:chgData name="#AGNES TAN ZIQI#" userId="d99b0079-d964-48d0-b986-52b6884fbca3" providerId="ADAL" clId="{EC72E91E-B326-4346-BC4D-1076EC6D5B5D}" dt="2022-04-14T08:24:35.905" v="1443" actId="1076"/>
          <ac:spMkLst>
            <pc:docMk/>
            <pc:sldMk cId="2233695439" sldId="302"/>
            <ac:spMk id="4" creationId="{AB9969C5-9AF2-408C-9CB0-3D73A7ED6586}"/>
          </ac:spMkLst>
        </pc:spChg>
      </pc:sldChg>
      <pc:sldChg chg="delSp modSp mod modTransition delAnim modAnim modNotesTx">
        <pc:chgData name="#AGNES TAN ZIQI#" userId="d99b0079-d964-48d0-b986-52b6884fbca3" providerId="ADAL" clId="{EC72E91E-B326-4346-BC4D-1076EC6D5B5D}" dt="2022-04-21T08:29:25.398" v="1968"/>
        <pc:sldMkLst>
          <pc:docMk/>
          <pc:sldMk cId="4256692479" sldId="303"/>
        </pc:sldMkLst>
        <pc:spChg chg="mod">
          <ac:chgData name="#AGNES TAN ZIQI#" userId="d99b0079-d964-48d0-b986-52b6884fbca3" providerId="ADAL" clId="{EC72E91E-B326-4346-BC4D-1076EC6D5B5D}" dt="2022-04-21T08:07:28.965" v="1778" actId="20577"/>
          <ac:spMkLst>
            <pc:docMk/>
            <pc:sldMk cId="4256692479" sldId="303"/>
            <ac:spMk id="9" creationId="{19A8B654-ECE4-4F45-AD3A-81A30936C75E}"/>
          </ac:spMkLst>
        </pc:spChg>
        <pc:spChg chg="del">
          <ac:chgData name="#AGNES TAN ZIQI#" userId="d99b0079-d964-48d0-b986-52b6884fbca3" providerId="ADAL" clId="{EC72E91E-B326-4346-BC4D-1076EC6D5B5D}" dt="2022-04-21T08:00:17.933" v="1650" actId="478"/>
          <ac:spMkLst>
            <pc:docMk/>
            <pc:sldMk cId="4256692479" sldId="303"/>
            <ac:spMk id="11" creationId="{F4F80957-1078-4CB3-9F11-DC38A70890FA}"/>
          </ac:spMkLst>
        </pc:spChg>
        <pc:spChg chg="del">
          <ac:chgData name="#AGNES TAN ZIQI#" userId="d99b0079-d964-48d0-b986-52b6884fbca3" providerId="ADAL" clId="{EC72E91E-B326-4346-BC4D-1076EC6D5B5D}" dt="2022-04-21T08:00:15.506" v="1648" actId="478"/>
          <ac:spMkLst>
            <pc:docMk/>
            <pc:sldMk cId="4256692479" sldId="303"/>
            <ac:spMk id="13" creationId="{F2B3E19D-7ACE-433E-904C-F95882B43104}"/>
          </ac:spMkLst>
        </pc:spChg>
        <pc:spChg chg="del">
          <ac:chgData name="#AGNES TAN ZIQI#" userId="d99b0079-d964-48d0-b986-52b6884fbca3" providerId="ADAL" clId="{EC72E91E-B326-4346-BC4D-1076EC6D5B5D}" dt="2022-04-21T08:00:14.673" v="1647" actId="478"/>
          <ac:spMkLst>
            <pc:docMk/>
            <pc:sldMk cId="4256692479" sldId="303"/>
            <ac:spMk id="14" creationId="{07CF3EE6-7042-44E8-93AB-4F9EAC18826C}"/>
          </ac:spMkLst>
        </pc:spChg>
        <pc:picChg chg="mod">
          <ac:chgData name="#AGNES TAN ZIQI#" userId="d99b0079-d964-48d0-b986-52b6884fbca3" providerId="ADAL" clId="{EC72E91E-B326-4346-BC4D-1076EC6D5B5D}" dt="2022-04-21T08:28:24.837" v="1963" actId="1076"/>
          <ac:picMkLst>
            <pc:docMk/>
            <pc:sldMk cId="4256692479" sldId="303"/>
            <ac:picMk id="12" creationId="{5FB3F1AB-D951-4778-ADD5-6C18FAE94C23}"/>
          </ac:picMkLst>
        </pc:picChg>
      </pc:sldChg>
      <pc:sldChg chg="modTransition modNotesTx">
        <pc:chgData name="#AGNES TAN ZIQI#" userId="d99b0079-d964-48d0-b986-52b6884fbca3" providerId="ADAL" clId="{EC72E91E-B326-4346-BC4D-1076EC6D5B5D}" dt="2022-04-21T15:37:06.394" v="3458" actId="20577"/>
        <pc:sldMkLst>
          <pc:docMk/>
          <pc:sldMk cId="1367476218" sldId="304"/>
        </pc:sldMkLst>
      </pc:sldChg>
      <pc:sldChg chg="mod modShow">
        <pc:chgData name="#AGNES TAN ZIQI#" userId="d99b0079-d964-48d0-b986-52b6884fbca3" providerId="ADAL" clId="{EC72E91E-B326-4346-BC4D-1076EC6D5B5D}" dt="2022-04-14T08:25:14.659" v="1450" actId="729"/>
        <pc:sldMkLst>
          <pc:docMk/>
          <pc:sldMk cId="491893973" sldId="305"/>
        </pc:sldMkLst>
      </pc:sldChg>
      <pc:sldChg chg="modTransition">
        <pc:chgData name="#AGNES TAN ZIQI#" userId="d99b0079-d964-48d0-b986-52b6884fbca3" providerId="ADAL" clId="{EC72E91E-B326-4346-BC4D-1076EC6D5B5D}" dt="2022-04-21T08:24:15.500" v="1905"/>
        <pc:sldMkLst>
          <pc:docMk/>
          <pc:sldMk cId="1697095283" sldId="306"/>
        </pc:sldMkLst>
      </pc:sldChg>
      <pc:sldChg chg="modTransition modNotesTx">
        <pc:chgData name="#AGNES TAN ZIQI#" userId="d99b0079-d964-48d0-b986-52b6884fbca3" providerId="ADAL" clId="{EC72E91E-B326-4346-BC4D-1076EC6D5B5D}" dt="2022-04-21T15:11:36.181" v="3428" actId="20577"/>
        <pc:sldMkLst>
          <pc:docMk/>
          <pc:sldMk cId="233322809" sldId="308"/>
        </pc:sldMkLst>
      </pc:sldChg>
      <pc:sldChg chg="addSp modSp mod modTransition">
        <pc:chgData name="#AGNES TAN ZIQI#" userId="d99b0079-d964-48d0-b986-52b6884fbca3" providerId="ADAL" clId="{EC72E91E-B326-4346-BC4D-1076EC6D5B5D}" dt="2022-04-21T08:24:15.500" v="1905"/>
        <pc:sldMkLst>
          <pc:docMk/>
          <pc:sldMk cId="3121394117" sldId="312"/>
        </pc:sldMkLst>
        <pc:spChg chg="mod">
          <ac:chgData name="#AGNES TAN ZIQI#" userId="d99b0079-d964-48d0-b986-52b6884fbca3" providerId="ADAL" clId="{EC72E91E-B326-4346-BC4D-1076EC6D5B5D}" dt="2022-04-21T08:09:16.203" v="1846" actId="27636"/>
          <ac:spMkLst>
            <pc:docMk/>
            <pc:sldMk cId="3121394117" sldId="312"/>
            <ac:spMk id="4" creationId="{ABACCDB3-BB23-49A5-9FB7-5C57285BA660}"/>
          </ac:spMkLst>
        </pc:spChg>
        <pc:spChg chg="mod">
          <ac:chgData name="#AGNES TAN ZIQI#" userId="d99b0079-d964-48d0-b986-52b6884fbca3" providerId="ADAL" clId="{EC72E91E-B326-4346-BC4D-1076EC6D5B5D}" dt="2022-04-21T08:10:05.784" v="1868" actId="14100"/>
          <ac:spMkLst>
            <pc:docMk/>
            <pc:sldMk cId="3121394117" sldId="312"/>
            <ac:spMk id="5" creationId="{8CB0344E-E4F8-4B51-BCB8-0FFE1B2C3A11}"/>
          </ac:spMkLst>
        </pc:spChg>
        <pc:picChg chg="mod">
          <ac:chgData name="#AGNES TAN ZIQI#" userId="d99b0079-d964-48d0-b986-52b6884fbca3" providerId="ADAL" clId="{EC72E91E-B326-4346-BC4D-1076EC6D5B5D}" dt="2022-04-21T08:10:15.471" v="1871" actId="1076"/>
          <ac:picMkLst>
            <pc:docMk/>
            <pc:sldMk cId="3121394117" sldId="312"/>
            <ac:picMk id="9" creationId="{809EF0F9-A6F3-42E5-AB3D-9057F489F2DE}"/>
          </ac:picMkLst>
        </pc:picChg>
        <pc:picChg chg="add mod">
          <ac:chgData name="#AGNES TAN ZIQI#" userId="d99b0079-d964-48d0-b986-52b6884fbca3" providerId="ADAL" clId="{EC72E91E-B326-4346-BC4D-1076EC6D5B5D}" dt="2022-04-21T08:09:41.340" v="1862" actId="571"/>
          <ac:picMkLst>
            <pc:docMk/>
            <pc:sldMk cId="3121394117" sldId="312"/>
            <ac:picMk id="10" creationId="{FE6D091A-C7C3-4B1F-8E19-49D689FA6FE8}"/>
          </ac:picMkLst>
        </pc:picChg>
        <pc:picChg chg="mod">
          <ac:chgData name="#AGNES TAN ZIQI#" userId="d99b0079-d964-48d0-b986-52b6884fbca3" providerId="ADAL" clId="{EC72E91E-B326-4346-BC4D-1076EC6D5B5D}" dt="2022-04-21T08:09:31.265" v="1853" actId="1076"/>
          <ac:picMkLst>
            <pc:docMk/>
            <pc:sldMk cId="3121394117" sldId="312"/>
            <ac:picMk id="13" creationId="{F7D0F392-97BC-4B6C-B91A-4DCC89852155}"/>
          </ac:picMkLst>
        </pc:picChg>
        <pc:picChg chg="mod">
          <ac:chgData name="#AGNES TAN ZIQI#" userId="d99b0079-d964-48d0-b986-52b6884fbca3" providerId="ADAL" clId="{EC72E91E-B326-4346-BC4D-1076EC6D5B5D}" dt="2022-04-21T08:10:09.660" v="1869" actId="1076"/>
          <ac:picMkLst>
            <pc:docMk/>
            <pc:sldMk cId="3121394117" sldId="312"/>
            <ac:picMk id="9220" creationId="{E4F136D2-1F32-47B0-8F67-B231F655220B}"/>
          </ac:picMkLst>
        </pc:picChg>
      </pc:sldChg>
      <pc:sldChg chg="modTransition modNotesTx">
        <pc:chgData name="#AGNES TAN ZIQI#" userId="d99b0079-d964-48d0-b986-52b6884fbca3" providerId="ADAL" clId="{EC72E91E-B326-4346-BC4D-1076EC6D5B5D}" dt="2022-04-21T08:24:15.500" v="1905"/>
        <pc:sldMkLst>
          <pc:docMk/>
          <pc:sldMk cId="662193913" sldId="313"/>
        </pc:sldMkLst>
      </pc:sldChg>
      <pc:sldChg chg="modTransition modNotesTx">
        <pc:chgData name="#AGNES TAN ZIQI#" userId="d99b0079-d964-48d0-b986-52b6884fbca3" providerId="ADAL" clId="{EC72E91E-B326-4346-BC4D-1076EC6D5B5D}" dt="2022-04-21T14:03:19.848" v="3354" actId="20577"/>
        <pc:sldMkLst>
          <pc:docMk/>
          <pc:sldMk cId="4234785280" sldId="314"/>
        </pc:sldMkLst>
      </pc:sldChg>
      <pc:sldChg chg="modTransition">
        <pc:chgData name="#AGNES TAN ZIQI#" userId="d99b0079-d964-48d0-b986-52b6884fbca3" providerId="ADAL" clId="{EC72E91E-B326-4346-BC4D-1076EC6D5B5D}" dt="2022-04-21T08:24:15.500" v="1905"/>
        <pc:sldMkLst>
          <pc:docMk/>
          <pc:sldMk cId="339225741" sldId="320"/>
        </pc:sldMkLst>
      </pc:sldChg>
      <pc:sldChg chg="mod modShow">
        <pc:chgData name="#AGNES TAN ZIQI#" userId="d99b0079-d964-48d0-b986-52b6884fbca3" providerId="ADAL" clId="{EC72E91E-B326-4346-BC4D-1076EC6D5B5D}" dt="2022-04-14T08:27:47.743" v="1492" actId="729"/>
        <pc:sldMkLst>
          <pc:docMk/>
          <pc:sldMk cId="2904511" sldId="321"/>
        </pc:sldMkLst>
      </pc:sldChg>
      <pc:sldChg chg="modTransition">
        <pc:chgData name="#AGNES TAN ZIQI#" userId="d99b0079-d964-48d0-b986-52b6884fbca3" providerId="ADAL" clId="{EC72E91E-B326-4346-BC4D-1076EC6D5B5D}" dt="2022-04-21T08:24:15.500" v="1905"/>
        <pc:sldMkLst>
          <pc:docMk/>
          <pc:sldMk cId="3344809115" sldId="322"/>
        </pc:sldMkLst>
      </pc:sldChg>
      <pc:sldChg chg="modSp mod modTransition modNotesTx">
        <pc:chgData name="#AGNES TAN ZIQI#" userId="d99b0079-d964-48d0-b986-52b6884fbca3" providerId="ADAL" clId="{EC72E91E-B326-4346-BC4D-1076EC6D5B5D}" dt="2022-04-21T08:24:15.500" v="1905"/>
        <pc:sldMkLst>
          <pc:docMk/>
          <pc:sldMk cId="2713770472" sldId="323"/>
        </pc:sldMkLst>
        <pc:spChg chg="mod">
          <ac:chgData name="#AGNES TAN ZIQI#" userId="d99b0079-d964-48d0-b986-52b6884fbca3" providerId="ADAL" clId="{EC72E91E-B326-4346-BC4D-1076EC6D5B5D}" dt="2022-04-14T08:29:35.315" v="1518" actId="1076"/>
          <ac:spMkLst>
            <pc:docMk/>
            <pc:sldMk cId="2713770472" sldId="323"/>
            <ac:spMk id="2" creationId="{C0DFF709-F4C4-A24A-8102-1B93B7C0CA47}"/>
          </ac:spMkLst>
        </pc:spChg>
      </pc:sldChg>
      <pc:sldChg chg="modTransition">
        <pc:chgData name="#AGNES TAN ZIQI#" userId="d99b0079-d964-48d0-b986-52b6884fbca3" providerId="ADAL" clId="{EC72E91E-B326-4346-BC4D-1076EC6D5B5D}" dt="2022-04-21T08:24:15.500" v="1905"/>
        <pc:sldMkLst>
          <pc:docMk/>
          <pc:sldMk cId="3279203387" sldId="324"/>
        </pc:sldMkLst>
      </pc:sldChg>
      <pc:sldChg chg="modTransition">
        <pc:chgData name="#AGNES TAN ZIQI#" userId="d99b0079-d964-48d0-b986-52b6884fbca3" providerId="ADAL" clId="{EC72E91E-B326-4346-BC4D-1076EC6D5B5D}" dt="2022-04-21T08:24:15.500" v="1905"/>
        <pc:sldMkLst>
          <pc:docMk/>
          <pc:sldMk cId="4288621755" sldId="325"/>
        </pc:sldMkLst>
      </pc:sldChg>
      <pc:sldChg chg="modSp mod modTransition">
        <pc:chgData name="#AGNES TAN ZIQI#" userId="d99b0079-d964-48d0-b986-52b6884fbca3" providerId="ADAL" clId="{EC72E91E-B326-4346-BC4D-1076EC6D5B5D}" dt="2022-04-21T08:24:15.500" v="1905"/>
        <pc:sldMkLst>
          <pc:docMk/>
          <pc:sldMk cId="2755651077" sldId="326"/>
        </pc:sldMkLst>
        <pc:spChg chg="mod">
          <ac:chgData name="#AGNES TAN ZIQI#" userId="d99b0079-d964-48d0-b986-52b6884fbca3" providerId="ADAL" clId="{EC72E91E-B326-4346-BC4D-1076EC6D5B5D}" dt="2022-04-14T08:30:14.831" v="1523" actId="1076"/>
          <ac:spMkLst>
            <pc:docMk/>
            <pc:sldMk cId="2755651077" sldId="326"/>
            <ac:spMk id="2" creationId="{A55FA4C0-5BED-2640-861E-8563B39EB703}"/>
          </ac:spMkLst>
        </pc:spChg>
      </pc:sldChg>
      <pc:sldChg chg="modTransition">
        <pc:chgData name="#AGNES TAN ZIQI#" userId="d99b0079-d964-48d0-b986-52b6884fbca3" providerId="ADAL" clId="{EC72E91E-B326-4346-BC4D-1076EC6D5B5D}" dt="2022-04-21T08:24:15.500" v="1905"/>
        <pc:sldMkLst>
          <pc:docMk/>
          <pc:sldMk cId="1170974868" sldId="327"/>
        </pc:sldMkLst>
      </pc:sldChg>
      <pc:sldChg chg="modSp mod modTransition">
        <pc:chgData name="#AGNES TAN ZIQI#" userId="d99b0079-d964-48d0-b986-52b6884fbca3" providerId="ADAL" clId="{EC72E91E-B326-4346-BC4D-1076EC6D5B5D}" dt="2022-04-21T08:24:15.500" v="1905"/>
        <pc:sldMkLst>
          <pc:docMk/>
          <pc:sldMk cId="3128486515" sldId="328"/>
        </pc:sldMkLst>
        <pc:spChg chg="mod">
          <ac:chgData name="#AGNES TAN ZIQI#" userId="d99b0079-d964-48d0-b986-52b6884fbca3" providerId="ADAL" clId="{EC72E91E-B326-4346-BC4D-1076EC6D5B5D}" dt="2022-04-14T08:31:07.163" v="1531" actId="20577"/>
          <ac:spMkLst>
            <pc:docMk/>
            <pc:sldMk cId="3128486515" sldId="328"/>
            <ac:spMk id="2" creationId="{A55FA4C0-5BED-2640-861E-8563B39EB703}"/>
          </ac:spMkLst>
        </pc:spChg>
        <pc:picChg chg="mod">
          <ac:chgData name="#AGNES TAN ZIQI#" userId="d99b0079-d964-48d0-b986-52b6884fbca3" providerId="ADAL" clId="{EC72E91E-B326-4346-BC4D-1076EC6D5B5D}" dt="2022-04-14T08:31:03.404" v="1530" actId="1076"/>
          <ac:picMkLst>
            <pc:docMk/>
            <pc:sldMk cId="3128486515" sldId="328"/>
            <ac:picMk id="5" creationId="{2A127BB0-BCDF-0C4B-8907-579B15B42E3D}"/>
          </ac:picMkLst>
        </pc:picChg>
      </pc:sldChg>
      <pc:sldChg chg="modTransition">
        <pc:chgData name="#AGNES TAN ZIQI#" userId="d99b0079-d964-48d0-b986-52b6884fbca3" providerId="ADAL" clId="{EC72E91E-B326-4346-BC4D-1076EC6D5B5D}" dt="2022-04-21T08:24:15.500" v="1905"/>
        <pc:sldMkLst>
          <pc:docMk/>
          <pc:sldMk cId="1453944723" sldId="329"/>
        </pc:sldMkLst>
      </pc:sldChg>
      <pc:sldChg chg="modTransition modNotesTx">
        <pc:chgData name="#AGNES TAN ZIQI#" userId="d99b0079-d964-48d0-b986-52b6884fbca3" providerId="ADAL" clId="{EC72E91E-B326-4346-BC4D-1076EC6D5B5D}" dt="2022-04-21T08:24:15.500" v="1905"/>
        <pc:sldMkLst>
          <pc:docMk/>
          <pc:sldMk cId="3377281253" sldId="330"/>
        </pc:sldMkLst>
      </pc:sldChg>
      <pc:sldChg chg="modSp mod modTransition modNotesTx">
        <pc:chgData name="#AGNES TAN ZIQI#" userId="d99b0079-d964-48d0-b986-52b6884fbca3" providerId="ADAL" clId="{EC72E91E-B326-4346-BC4D-1076EC6D5B5D}" dt="2022-04-21T08:24:15.500" v="1905"/>
        <pc:sldMkLst>
          <pc:docMk/>
          <pc:sldMk cId="878044820" sldId="331"/>
        </pc:sldMkLst>
        <pc:spChg chg="mod">
          <ac:chgData name="#AGNES TAN ZIQI#" userId="d99b0079-d964-48d0-b986-52b6884fbca3" providerId="ADAL" clId="{EC72E91E-B326-4346-BC4D-1076EC6D5B5D}" dt="2022-04-14T08:31:42.774" v="1537" actId="403"/>
          <ac:spMkLst>
            <pc:docMk/>
            <pc:sldMk cId="878044820" sldId="331"/>
            <ac:spMk id="3" creationId="{D8BD50EE-1765-B744-99D4-58050DD9E464}"/>
          </ac:spMkLst>
        </pc:spChg>
      </pc:sldChg>
      <pc:sldChg chg="modTransition modAnim">
        <pc:chgData name="#AGNES TAN ZIQI#" userId="d99b0079-d964-48d0-b986-52b6884fbca3" providerId="ADAL" clId="{EC72E91E-B326-4346-BC4D-1076EC6D5B5D}" dt="2022-04-21T08:32:39.108" v="1979"/>
        <pc:sldMkLst>
          <pc:docMk/>
          <pc:sldMk cId="90568394" sldId="336"/>
        </pc:sldMkLst>
      </pc:sldChg>
      <pc:sldChg chg="addSp delSp modSp mod modTransition delAnim modNotesTx">
        <pc:chgData name="#AGNES TAN ZIQI#" userId="d99b0079-d964-48d0-b986-52b6884fbca3" providerId="ADAL" clId="{EC72E91E-B326-4346-BC4D-1076EC6D5B5D}" dt="2022-04-21T14:06:09.210" v="3368" actId="1036"/>
        <pc:sldMkLst>
          <pc:docMk/>
          <pc:sldMk cId="3842807558" sldId="338"/>
        </pc:sldMkLst>
        <pc:spChg chg="mod">
          <ac:chgData name="#AGNES TAN ZIQI#" userId="d99b0079-d964-48d0-b986-52b6884fbca3" providerId="ADAL" clId="{EC72E91E-B326-4346-BC4D-1076EC6D5B5D}" dt="2022-04-21T14:06:02.043" v="3361" actId="403"/>
          <ac:spMkLst>
            <pc:docMk/>
            <pc:sldMk cId="3842807558" sldId="338"/>
            <ac:spMk id="5" creationId="{67ABF447-6E17-1A45-AD94-46DCD25C1D16}"/>
          </ac:spMkLst>
        </pc:spChg>
        <pc:spChg chg="del">
          <ac:chgData name="#AGNES TAN ZIQI#" userId="d99b0079-d964-48d0-b986-52b6884fbca3" providerId="ADAL" clId="{EC72E91E-B326-4346-BC4D-1076EC6D5B5D}" dt="2022-04-21T07:58:19.902" v="1623" actId="478"/>
          <ac:spMkLst>
            <pc:docMk/>
            <pc:sldMk cId="3842807558" sldId="338"/>
            <ac:spMk id="26" creationId="{79CF8A2E-6CD9-C246-88DB-41410F96B594}"/>
          </ac:spMkLst>
        </pc:spChg>
        <pc:spChg chg="del">
          <ac:chgData name="#AGNES TAN ZIQI#" userId="d99b0079-d964-48d0-b986-52b6884fbca3" providerId="ADAL" clId="{EC72E91E-B326-4346-BC4D-1076EC6D5B5D}" dt="2022-04-21T07:58:20.815" v="1624" actId="478"/>
          <ac:spMkLst>
            <pc:docMk/>
            <pc:sldMk cId="3842807558" sldId="338"/>
            <ac:spMk id="27" creationId="{8BF71943-E162-8646-B793-F730AF1116CA}"/>
          </ac:spMkLst>
        </pc:spChg>
        <pc:spChg chg="del">
          <ac:chgData name="#AGNES TAN ZIQI#" userId="d99b0079-d964-48d0-b986-52b6884fbca3" providerId="ADAL" clId="{EC72E91E-B326-4346-BC4D-1076EC6D5B5D}" dt="2022-04-21T07:58:21.671" v="1625" actId="478"/>
          <ac:spMkLst>
            <pc:docMk/>
            <pc:sldMk cId="3842807558" sldId="338"/>
            <ac:spMk id="28" creationId="{FC8B7B47-AD94-0B42-BF9A-FB712535E5D0}"/>
          </ac:spMkLst>
        </pc:spChg>
        <pc:spChg chg="del">
          <ac:chgData name="#AGNES TAN ZIQI#" userId="d99b0079-d964-48d0-b986-52b6884fbca3" providerId="ADAL" clId="{EC72E91E-B326-4346-BC4D-1076EC6D5B5D}" dt="2022-04-21T07:58:27.152" v="1628" actId="478"/>
          <ac:spMkLst>
            <pc:docMk/>
            <pc:sldMk cId="3842807558" sldId="338"/>
            <ac:spMk id="29" creationId="{14E00701-098F-CD4F-A308-C7B7ECDFF684}"/>
          </ac:spMkLst>
        </pc:spChg>
        <pc:picChg chg="add del">
          <ac:chgData name="#AGNES TAN ZIQI#" userId="d99b0079-d964-48d0-b986-52b6884fbca3" providerId="ADAL" clId="{EC72E91E-B326-4346-BC4D-1076EC6D5B5D}" dt="2022-04-21T07:58:24.132" v="1627" actId="478"/>
          <ac:picMkLst>
            <pc:docMk/>
            <pc:sldMk cId="3842807558" sldId="338"/>
            <ac:picMk id="3" creationId="{DE8748BE-4D9E-435D-91BF-31FE5BF806C1}"/>
          </ac:picMkLst>
        </pc:picChg>
        <pc:picChg chg="mod">
          <ac:chgData name="#AGNES TAN ZIQI#" userId="d99b0079-d964-48d0-b986-52b6884fbca3" providerId="ADAL" clId="{EC72E91E-B326-4346-BC4D-1076EC6D5B5D}" dt="2022-04-21T14:06:09.210" v="3368" actId="1036"/>
          <ac:picMkLst>
            <pc:docMk/>
            <pc:sldMk cId="3842807558" sldId="338"/>
            <ac:picMk id="18" creationId="{7D73B9BC-5ED1-4EE7-A7FB-8096BA00B885}"/>
          </ac:picMkLst>
        </pc:picChg>
      </pc:sldChg>
      <pc:sldChg chg="modTransition modNotesTx">
        <pc:chgData name="#AGNES TAN ZIQI#" userId="d99b0079-d964-48d0-b986-52b6884fbca3" providerId="ADAL" clId="{EC72E91E-B326-4346-BC4D-1076EC6D5B5D}" dt="2022-04-21T08:24:21.796" v="1909"/>
        <pc:sldMkLst>
          <pc:docMk/>
          <pc:sldMk cId="97523264" sldId="339"/>
        </pc:sldMkLst>
      </pc:sldChg>
      <pc:sldChg chg="modSp mod modTransition modNotesTx">
        <pc:chgData name="#AGNES TAN ZIQI#" userId="d99b0079-d964-48d0-b986-52b6884fbca3" providerId="ADAL" clId="{EC72E91E-B326-4346-BC4D-1076EC6D5B5D}" dt="2022-04-21T08:33:06.729" v="1993" actId="20577"/>
        <pc:sldMkLst>
          <pc:docMk/>
          <pc:sldMk cId="3029400495" sldId="340"/>
        </pc:sldMkLst>
        <pc:spChg chg="mod">
          <ac:chgData name="#AGNES TAN ZIQI#" userId="d99b0079-d964-48d0-b986-52b6884fbca3" providerId="ADAL" clId="{EC72E91E-B326-4346-BC4D-1076EC6D5B5D}" dt="2022-04-14T08:22:35.285" v="1417" actId="1076"/>
          <ac:spMkLst>
            <pc:docMk/>
            <pc:sldMk cId="3029400495" sldId="340"/>
            <ac:spMk id="4" creationId="{D674933B-DF67-D14D-ACC6-194EA400210B}"/>
          </ac:spMkLst>
        </pc:spChg>
        <pc:picChg chg="mod">
          <ac:chgData name="#AGNES TAN ZIQI#" userId="d99b0079-d964-48d0-b986-52b6884fbca3" providerId="ADAL" clId="{EC72E91E-B326-4346-BC4D-1076EC6D5B5D}" dt="2022-04-14T08:22:37.607" v="1418" actId="1076"/>
          <ac:picMkLst>
            <pc:docMk/>
            <pc:sldMk cId="3029400495" sldId="340"/>
            <ac:picMk id="5" creationId="{1E5E242D-B677-4B12-906D-2D4347A84484}"/>
          </ac:picMkLst>
        </pc:picChg>
      </pc:sldChg>
      <pc:sldChg chg="delSp modSp mod modTransition delAnim modNotesTx">
        <pc:chgData name="#AGNES TAN ZIQI#" userId="d99b0079-d964-48d0-b986-52b6884fbca3" providerId="ADAL" clId="{EC72E91E-B326-4346-BC4D-1076EC6D5B5D}" dt="2022-04-21T14:07:52.579" v="3410" actId="20577"/>
        <pc:sldMkLst>
          <pc:docMk/>
          <pc:sldMk cId="3001872325" sldId="341"/>
        </pc:sldMkLst>
        <pc:spChg chg="del">
          <ac:chgData name="#AGNES TAN ZIQI#" userId="d99b0079-d964-48d0-b986-52b6884fbca3" providerId="ADAL" clId="{EC72E91E-B326-4346-BC4D-1076EC6D5B5D}" dt="2022-04-21T07:59:17.877" v="1638" actId="478"/>
          <ac:spMkLst>
            <pc:docMk/>
            <pc:sldMk cId="3001872325" sldId="341"/>
            <ac:spMk id="8" creationId="{55C861A1-5041-FA48-9C08-E00E83BF7177}"/>
          </ac:spMkLst>
        </pc:spChg>
        <pc:spChg chg="mod">
          <ac:chgData name="#AGNES TAN ZIQI#" userId="d99b0079-d964-48d0-b986-52b6884fbca3" providerId="ADAL" clId="{EC72E91E-B326-4346-BC4D-1076EC6D5B5D}" dt="2022-04-21T07:59:23.657" v="1640" actId="14100"/>
          <ac:spMkLst>
            <pc:docMk/>
            <pc:sldMk cId="3001872325" sldId="341"/>
            <ac:spMk id="15" creationId="{B8B0B6DA-0E38-46ED-A7A1-CCE1EE841A94}"/>
          </ac:spMkLst>
        </pc:spChg>
        <pc:spChg chg="del">
          <ac:chgData name="#AGNES TAN ZIQI#" userId="d99b0079-d964-48d0-b986-52b6884fbca3" providerId="ADAL" clId="{EC72E91E-B326-4346-BC4D-1076EC6D5B5D}" dt="2022-04-21T07:59:15.700" v="1636" actId="478"/>
          <ac:spMkLst>
            <pc:docMk/>
            <pc:sldMk cId="3001872325" sldId="341"/>
            <ac:spMk id="20" creationId="{AE454DD4-D90A-704B-ABC6-4575E360C82E}"/>
          </ac:spMkLst>
        </pc:spChg>
        <pc:spChg chg="del">
          <ac:chgData name="#AGNES TAN ZIQI#" userId="d99b0079-d964-48d0-b986-52b6884fbca3" providerId="ADAL" clId="{EC72E91E-B326-4346-BC4D-1076EC6D5B5D}" dt="2022-04-21T07:59:17.014" v="1637" actId="478"/>
          <ac:spMkLst>
            <pc:docMk/>
            <pc:sldMk cId="3001872325" sldId="341"/>
            <ac:spMk id="22" creationId="{4B79AB2B-D9AB-BB40-95B4-1E83C4B41C2F}"/>
          </ac:spMkLst>
        </pc:spChg>
      </pc:sldChg>
      <pc:sldChg chg="delSp modSp mod modTransition delAnim modAnim modNotesTx">
        <pc:chgData name="#AGNES TAN ZIQI#" userId="d99b0079-d964-48d0-b986-52b6884fbca3" providerId="ADAL" clId="{EC72E91E-B326-4346-BC4D-1076EC6D5B5D}" dt="2022-04-21T14:07:30.704" v="3409" actId="20577"/>
        <pc:sldMkLst>
          <pc:docMk/>
          <pc:sldMk cId="2537095058" sldId="342"/>
        </pc:sldMkLst>
        <pc:spChg chg="mod">
          <ac:chgData name="#AGNES TAN ZIQI#" userId="d99b0079-d964-48d0-b986-52b6884fbca3" providerId="ADAL" clId="{EC72E91E-B326-4346-BC4D-1076EC6D5B5D}" dt="2022-04-14T08:23:04.178" v="1425" actId="1076"/>
          <ac:spMkLst>
            <pc:docMk/>
            <pc:sldMk cId="2537095058" sldId="342"/>
            <ac:spMk id="6" creationId="{86BA49A1-C4F8-6543-8240-061A4699B32F}"/>
          </ac:spMkLst>
        </pc:spChg>
        <pc:spChg chg="del">
          <ac:chgData name="#AGNES TAN ZIQI#" userId="d99b0079-d964-48d0-b986-52b6884fbca3" providerId="ADAL" clId="{EC72E91E-B326-4346-BC4D-1076EC6D5B5D}" dt="2022-04-21T07:58:48.585" v="1635" actId="478"/>
          <ac:spMkLst>
            <pc:docMk/>
            <pc:sldMk cId="2537095058" sldId="342"/>
            <ac:spMk id="8" creationId="{55C861A1-5041-FA48-9C08-E00E83BF7177}"/>
          </ac:spMkLst>
        </pc:spChg>
        <pc:spChg chg="mod">
          <ac:chgData name="#AGNES TAN ZIQI#" userId="d99b0079-d964-48d0-b986-52b6884fbca3" providerId="ADAL" clId="{EC72E91E-B326-4346-BC4D-1076EC6D5B5D}" dt="2022-04-14T08:23:01.482" v="1424" actId="1076"/>
          <ac:spMkLst>
            <pc:docMk/>
            <pc:sldMk cId="2537095058" sldId="342"/>
            <ac:spMk id="10" creationId="{0CE686A0-D3CF-4B45-AB0E-0CEACD1B22AE}"/>
          </ac:spMkLst>
        </pc:spChg>
        <pc:spChg chg="del">
          <ac:chgData name="#AGNES TAN ZIQI#" userId="d99b0079-d964-48d0-b986-52b6884fbca3" providerId="ADAL" clId="{EC72E91E-B326-4346-BC4D-1076EC6D5B5D}" dt="2022-04-21T07:58:40.895" v="1629" actId="478"/>
          <ac:spMkLst>
            <pc:docMk/>
            <pc:sldMk cId="2537095058" sldId="342"/>
            <ac:spMk id="20" creationId="{AE454DD4-D90A-704B-ABC6-4575E360C82E}"/>
          </ac:spMkLst>
        </pc:spChg>
        <pc:spChg chg="del">
          <ac:chgData name="#AGNES TAN ZIQI#" userId="d99b0079-d964-48d0-b986-52b6884fbca3" providerId="ADAL" clId="{EC72E91E-B326-4346-BC4D-1076EC6D5B5D}" dt="2022-04-21T07:58:42.024" v="1630" actId="478"/>
          <ac:spMkLst>
            <pc:docMk/>
            <pc:sldMk cId="2537095058" sldId="342"/>
            <ac:spMk id="21" creationId="{4E99A294-E18A-458F-A9F0-692438D1D898}"/>
          </ac:spMkLst>
        </pc:spChg>
        <pc:spChg chg="del">
          <ac:chgData name="#AGNES TAN ZIQI#" userId="d99b0079-d964-48d0-b986-52b6884fbca3" providerId="ADAL" clId="{EC72E91E-B326-4346-BC4D-1076EC6D5B5D}" dt="2022-04-21T07:58:47.118" v="1634" actId="478"/>
          <ac:spMkLst>
            <pc:docMk/>
            <pc:sldMk cId="2537095058" sldId="342"/>
            <ac:spMk id="22" creationId="{4B79AB2B-D9AB-BB40-95B4-1E83C4B41C2F}"/>
          </ac:spMkLst>
        </pc:spChg>
        <pc:spChg chg="del">
          <ac:chgData name="#AGNES TAN ZIQI#" userId="d99b0079-d964-48d0-b986-52b6884fbca3" providerId="ADAL" clId="{EC72E91E-B326-4346-BC4D-1076EC6D5B5D}" dt="2022-04-21T07:58:44.944" v="1632" actId="478"/>
          <ac:spMkLst>
            <pc:docMk/>
            <pc:sldMk cId="2537095058" sldId="342"/>
            <ac:spMk id="23" creationId="{669D0FB7-DD6A-4B34-9DD3-D311CDB4A301}"/>
          </ac:spMkLst>
        </pc:spChg>
        <pc:spChg chg="del">
          <ac:chgData name="#AGNES TAN ZIQI#" userId="d99b0079-d964-48d0-b986-52b6884fbca3" providerId="ADAL" clId="{EC72E91E-B326-4346-BC4D-1076EC6D5B5D}" dt="2022-04-21T07:58:46.201" v="1633" actId="478"/>
          <ac:spMkLst>
            <pc:docMk/>
            <pc:sldMk cId="2537095058" sldId="342"/>
            <ac:spMk id="25" creationId="{AE595443-8B52-4C85-9A24-746A9F68D444}"/>
          </ac:spMkLst>
        </pc:spChg>
        <pc:picChg chg="mod">
          <ac:chgData name="#AGNES TAN ZIQI#" userId="d99b0079-d964-48d0-b986-52b6884fbca3" providerId="ADAL" clId="{EC72E91E-B326-4346-BC4D-1076EC6D5B5D}" dt="2022-04-14T08:23:07.448" v="1426" actId="1076"/>
          <ac:picMkLst>
            <pc:docMk/>
            <pc:sldMk cId="2537095058" sldId="342"/>
            <ac:picMk id="12" creationId="{0225FD6E-1F66-45FA-AB5E-CC04CCB031C7}"/>
          </ac:picMkLst>
        </pc:picChg>
      </pc:sldChg>
      <pc:sldChg chg="modTransition modNotesTx">
        <pc:chgData name="#AGNES TAN ZIQI#" userId="d99b0079-d964-48d0-b986-52b6884fbca3" providerId="ADAL" clId="{EC72E91E-B326-4346-BC4D-1076EC6D5B5D}" dt="2022-04-21T08:24:32.119" v="1914"/>
        <pc:sldMkLst>
          <pc:docMk/>
          <pc:sldMk cId="140278086" sldId="343"/>
        </pc:sldMkLst>
      </pc:sldChg>
      <pc:sldChg chg="delSp modSp mod modTransition delAnim modAnim modNotesTx">
        <pc:chgData name="#AGNES TAN ZIQI#" userId="d99b0079-d964-48d0-b986-52b6884fbca3" providerId="ADAL" clId="{EC72E91E-B326-4346-BC4D-1076EC6D5B5D}" dt="2022-04-21T15:35:02.550" v="3431" actId="20577"/>
        <pc:sldMkLst>
          <pc:docMk/>
          <pc:sldMk cId="1593409552" sldId="344"/>
        </pc:sldMkLst>
        <pc:spChg chg="mod">
          <ac:chgData name="#AGNES TAN ZIQI#" userId="d99b0079-d964-48d0-b986-52b6884fbca3" providerId="ADAL" clId="{EC72E91E-B326-4346-BC4D-1076EC6D5B5D}" dt="2022-04-21T08:06:22.246" v="1725" actId="1076"/>
          <ac:spMkLst>
            <pc:docMk/>
            <pc:sldMk cId="1593409552" sldId="344"/>
            <ac:spMk id="21" creationId="{9AEBA30F-C157-42A5-88A0-7324FBF7A1F5}"/>
          </ac:spMkLst>
        </pc:spChg>
        <pc:spChg chg="del">
          <ac:chgData name="#AGNES TAN ZIQI#" userId="d99b0079-d964-48d0-b986-52b6884fbca3" providerId="ADAL" clId="{EC72E91E-B326-4346-BC4D-1076EC6D5B5D}" dt="2022-04-21T08:00:05.608" v="1643" actId="478"/>
          <ac:spMkLst>
            <pc:docMk/>
            <pc:sldMk cId="1593409552" sldId="344"/>
            <ac:spMk id="28" creationId="{F5655B3E-FE88-834E-A29C-AE048BDB4893}"/>
          </ac:spMkLst>
        </pc:spChg>
        <pc:spChg chg="del">
          <ac:chgData name="#AGNES TAN ZIQI#" userId="d99b0079-d964-48d0-b986-52b6884fbca3" providerId="ADAL" clId="{EC72E91E-B326-4346-BC4D-1076EC6D5B5D}" dt="2022-04-21T08:00:04.394" v="1642" actId="478"/>
          <ac:spMkLst>
            <pc:docMk/>
            <pc:sldMk cId="1593409552" sldId="344"/>
            <ac:spMk id="30" creationId="{9429F179-E309-5B4C-9AC1-9EAF871D7405}"/>
          </ac:spMkLst>
        </pc:spChg>
        <pc:spChg chg="del">
          <ac:chgData name="#AGNES TAN ZIQI#" userId="d99b0079-d964-48d0-b986-52b6884fbca3" providerId="ADAL" clId="{EC72E91E-B326-4346-BC4D-1076EC6D5B5D}" dt="2022-04-21T07:59:58.535" v="1641" actId="478"/>
          <ac:spMkLst>
            <pc:docMk/>
            <pc:sldMk cId="1593409552" sldId="344"/>
            <ac:spMk id="31" creationId="{D53930A9-9ED7-C347-B138-C9D92018A994}"/>
          </ac:spMkLst>
        </pc:spChg>
        <pc:picChg chg="mod">
          <ac:chgData name="#AGNES TAN ZIQI#" userId="d99b0079-d964-48d0-b986-52b6884fbca3" providerId="ADAL" clId="{EC72E91E-B326-4346-BC4D-1076EC6D5B5D}" dt="2022-04-14T08:23:44.253" v="1434" actId="1037"/>
          <ac:picMkLst>
            <pc:docMk/>
            <pc:sldMk cId="1593409552" sldId="344"/>
            <ac:picMk id="17" creationId="{1714B10F-55FC-4BB8-9260-DC6F89274F58}"/>
          </ac:picMkLst>
        </pc:picChg>
        <pc:picChg chg="mod">
          <ac:chgData name="#AGNES TAN ZIQI#" userId="d99b0079-d964-48d0-b986-52b6884fbca3" providerId="ADAL" clId="{EC72E91E-B326-4346-BC4D-1076EC6D5B5D}" dt="2022-04-14T08:23:48.127" v="1435" actId="14100"/>
          <ac:picMkLst>
            <pc:docMk/>
            <pc:sldMk cId="1593409552" sldId="344"/>
            <ac:picMk id="18" creationId="{D1899106-E7DC-4CBB-8EB8-2D9AD5EF2E25}"/>
          </ac:picMkLst>
        </pc:picChg>
      </pc:sldChg>
      <pc:sldChg chg="modTransition modNotesTx">
        <pc:chgData name="#AGNES TAN ZIQI#" userId="d99b0079-d964-48d0-b986-52b6884fbca3" providerId="ADAL" clId="{EC72E91E-B326-4346-BC4D-1076EC6D5B5D}" dt="2022-04-21T08:24:37.777" v="1916"/>
        <pc:sldMkLst>
          <pc:docMk/>
          <pc:sldMk cId="3341998466" sldId="345"/>
        </pc:sldMkLst>
      </pc:sldChg>
      <pc:sldChg chg="modTransition modNotesTx">
        <pc:chgData name="#AGNES TAN ZIQI#" userId="d99b0079-d964-48d0-b986-52b6884fbca3" providerId="ADAL" clId="{EC72E91E-B326-4346-BC4D-1076EC6D5B5D}" dt="2022-04-21T08:24:43.451" v="1918"/>
        <pc:sldMkLst>
          <pc:docMk/>
          <pc:sldMk cId="1031109285" sldId="346"/>
        </pc:sldMkLst>
      </pc:sldChg>
      <pc:sldChg chg="modTransition modAnim modNotesTx">
        <pc:chgData name="#AGNES TAN ZIQI#" userId="d99b0079-d964-48d0-b986-52b6884fbca3" providerId="ADAL" clId="{EC72E91E-B326-4346-BC4D-1076EC6D5B5D}" dt="2022-04-21T14:18:54.283" v="3417" actId="20577"/>
        <pc:sldMkLst>
          <pc:docMk/>
          <pc:sldMk cId="51870337" sldId="347"/>
        </pc:sldMkLst>
      </pc:sldChg>
      <pc:sldChg chg="modTransition modNotesTx">
        <pc:chgData name="#AGNES TAN ZIQI#" userId="d99b0079-d964-48d0-b986-52b6884fbca3" providerId="ADAL" clId="{EC72E91E-B326-4346-BC4D-1076EC6D5B5D}" dt="2022-04-21T08:24:15.500" v="1905"/>
        <pc:sldMkLst>
          <pc:docMk/>
          <pc:sldMk cId="1868230223" sldId="348"/>
        </pc:sldMkLst>
      </pc:sldChg>
      <pc:sldChg chg="modTransition modNotesTx">
        <pc:chgData name="#AGNES TAN ZIQI#" userId="d99b0079-d964-48d0-b986-52b6884fbca3" providerId="ADAL" clId="{EC72E91E-B326-4346-BC4D-1076EC6D5B5D}" dt="2022-04-21T08:24:47.588" v="1920"/>
        <pc:sldMkLst>
          <pc:docMk/>
          <pc:sldMk cId="271936434" sldId="349"/>
        </pc:sldMkLst>
      </pc:sldChg>
      <pc:sldChg chg="modTransition modNotesTx">
        <pc:chgData name="#AGNES TAN ZIQI#" userId="d99b0079-d964-48d0-b986-52b6884fbca3" providerId="ADAL" clId="{EC72E91E-B326-4346-BC4D-1076EC6D5B5D}" dt="2022-04-21T08:24:15.500" v="1905"/>
        <pc:sldMkLst>
          <pc:docMk/>
          <pc:sldMk cId="147373950" sldId="350"/>
        </pc:sldMkLst>
      </pc:sldChg>
      <pc:sldChg chg="modTransition modNotesTx">
        <pc:chgData name="#AGNES TAN ZIQI#" userId="d99b0079-d964-48d0-b986-52b6884fbca3" providerId="ADAL" clId="{EC72E91E-B326-4346-BC4D-1076EC6D5B5D}" dt="2022-04-21T08:24:15.500" v="1905"/>
        <pc:sldMkLst>
          <pc:docMk/>
          <pc:sldMk cId="325363641" sldId="351"/>
        </pc:sldMkLst>
      </pc:sldChg>
      <pc:sldChg chg="modTransition modNotesTx">
        <pc:chgData name="#AGNES TAN ZIQI#" userId="d99b0079-d964-48d0-b986-52b6884fbca3" providerId="ADAL" clId="{EC72E91E-B326-4346-BC4D-1076EC6D5B5D}" dt="2022-04-21T08:24:15.500" v="1905"/>
        <pc:sldMkLst>
          <pc:docMk/>
          <pc:sldMk cId="2847691850" sldId="352"/>
        </pc:sldMkLst>
      </pc:sldChg>
      <pc:sldChg chg="modTransition modNotesTx">
        <pc:chgData name="#AGNES TAN ZIQI#" userId="d99b0079-d964-48d0-b986-52b6884fbca3" providerId="ADAL" clId="{EC72E91E-B326-4346-BC4D-1076EC6D5B5D}" dt="2022-04-21T08:24:15.500" v="1905"/>
        <pc:sldMkLst>
          <pc:docMk/>
          <pc:sldMk cId="1547723551" sldId="353"/>
        </pc:sldMkLst>
      </pc:sldChg>
      <pc:sldChg chg="modTransition modNotesTx">
        <pc:chgData name="#AGNES TAN ZIQI#" userId="d99b0079-d964-48d0-b986-52b6884fbca3" providerId="ADAL" clId="{EC72E91E-B326-4346-BC4D-1076EC6D5B5D}" dt="2022-04-21T08:24:15.500" v="1905"/>
        <pc:sldMkLst>
          <pc:docMk/>
          <pc:sldMk cId="98181036" sldId="354"/>
        </pc:sldMkLst>
      </pc:sldChg>
      <pc:sldChg chg="modTransition modNotesTx">
        <pc:chgData name="#AGNES TAN ZIQI#" userId="d99b0079-d964-48d0-b986-52b6884fbca3" providerId="ADAL" clId="{EC72E91E-B326-4346-BC4D-1076EC6D5B5D}" dt="2022-04-21T08:24:15.500" v="1905"/>
        <pc:sldMkLst>
          <pc:docMk/>
          <pc:sldMk cId="1063239313" sldId="355"/>
        </pc:sldMkLst>
      </pc:sldChg>
      <pc:sldChg chg="delSp modSp mod modTransition delAnim modNotesTx">
        <pc:chgData name="#AGNES TAN ZIQI#" userId="d99b0079-d964-48d0-b986-52b6884fbca3" providerId="ADAL" clId="{EC72E91E-B326-4346-BC4D-1076EC6D5B5D}" dt="2022-04-21T09:04:24.827" v="2186" actId="1076"/>
        <pc:sldMkLst>
          <pc:docMk/>
          <pc:sldMk cId="4199436294" sldId="356"/>
        </pc:sldMkLst>
        <pc:spChg chg="mod">
          <ac:chgData name="#AGNES TAN ZIQI#" userId="d99b0079-d964-48d0-b986-52b6884fbca3" providerId="ADAL" clId="{EC72E91E-B326-4346-BC4D-1076EC6D5B5D}" dt="2022-04-21T09:02:40.594" v="2161" actId="1076"/>
          <ac:spMkLst>
            <pc:docMk/>
            <pc:sldMk cId="4199436294" sldId="356"/>
            <ac:spMk id="4" creationId="{00000000-0000-0000-0000-000000000000}"/>
          </ac:spMkLst>
        </pc:spChg>
        <pc:spChg chg="mod">
          <ac:chgData name="#AGNES TAN ZIQI#" userId="d99b0079-d964-48d0-b986-52b6884fbca3" providerId="ADAL" clId="{EC72E91E-B326-4346-BC4D-1076EC6D5B5D}" dt="2022-04-21T09:03:31.774" v="2169" actId="403"/>
          <ac:spMkLst>
            <pc:docMk/>
            <pc:sldMk cId="4199436294" sldId="356"/>
            <ac:spMk id="9" creationId="{5EE38F1B-DD7F-44C8-B43D-7A79CD981113}"/>
          </ac:spMkLst>
        </pc:spChg>
        <pc:spChg chg="mod">
          <ac:chgData name="#AGNES TAN ZIQI#" userId="d99b0079-d964-48d0-b986-52b6884fbca3" providerId="ADAL" clId="{EC72E91E-B326-4346-BC4D-1076EC6D5B5D}" dt="2022-04-21T09:04:24.827" v="2186" actId="1076"/>
          <ac:spMkLst>
            <pc:docMk/>
            <pc:sldMk cId="4199436294" sldId="356"/>
            <ac:spMk id="14" creationId="{AE96B42E-A9AF-4AD0-94D9-1ADF2769EDAE}"/>
          </ac:spMkLst>
        </pc:spChg>
        <pc:spChg chg="del">
          <ac:chgData name="#AGNES TAN ZIQI#" userId="d99b0079-d964-48d0-b986-52b6884fbca3" providerId="ADAL" clId="{EC72E91E-B326-4346-BC4D-1076EC6D5B5D}" dt="2022-04-21T08:01:11.335" v="1658" actId="478"/>
          <ac:spMkLst>
            <pc:docMk/>
            <pc:sldMk cId="4199436294" sldId="356"/>
            <ac:spMk id="16" creationId="{997445EE-1054-452F-9F5C-69712596443D}"/>
          </ac:spMkLst>
        </pc:spChg>
        <pc:spChg chg="del mod">
          <ac:chgData name="#AGNES TAN ZIQI#" userId="d99b0079-d964-48d0-b986-52b6884fbca3" providerId="ADAL" clId="{EC72E91E-B326-4346-BC4D-1076EC6D5B5D}" dt="2022-04-21T08:01:12.197" v="1660" actId="478"/>
          <ac:spMkLst>
            <pc:docMk/>
            <pc:sldMk cId="4199436294" sldId="356"/>
            <ac:spMk id="17" creationId="{032BB84B-C73C-413A-8442-ADB071FD010C}"/>
          </ac:spMkLst>
        </pc:spChg>
        <pc:spChg chg="del">
          <ac:chgData name="#AGNES TAN ZIQI#" userId="d99b0079-d964-48d0-b986-52b6884fbca3" providerId="ADAL" clId="{EC72E91E-B326-4346-BC4D-1076EC6D5B5D}" dt="2022-04-21T08:01:13.258" v="1661" actId="478"/>
          <ac:spMkLst>
            <pc:docMk/>
            <pc:sldMk cId="4199436294" sldId="356"/>
            <ac:spMk id="18" creationId="{6FB61767-BD53-49C8-9D8C-9AEE83C64B37}"/>
          </ac:spMkLst>
        </pc:spChg>
        <pc:spChg chg="mod">
          <ac:chgData name="#AGNES TAN ZIQI#" userId="d99b0079-d964-48d0-b986-52b6884fbca3" providerId="ADAL" clId="{EC72E91E-B326-4346-BC4D-1076EC6D5B5D}" dt="2022-04-21T09:03:26.313" v="2168" actId="14100"/>
          <ac:spMkLst>
            <pc:docMk/>
            <pc:sldMk cId="4199436294" sldId="356"/>
            <ac:spMk id="36" creationId="{9AE1BCBA-DC12-4CAE-82C1-8473DDDBFD62}"/>
          </ac:spMkLst>
        </pc:spChg>
        <pc:picChg chg="mod">
          <ac:chgData name="#AGNES TAN ZIQI#" userId="d99b0079-d964-48d0-b986-52b6884fbca3" providerId="ADAL" clId="{EC72E91E-B326-4346-BC4D-1076EC6D5B5D}" dt="2022-04-21T09:02:43.059" v="2162" actId="1076"/>
          <ac:picMkLst>
            <pc:docMk/>
            <pc:sldMk cId="4199436294" sldId="356"/>
            <ac:picMk id="13" creationId="{0182ED4E-6958-4D04-ABA3-56D42BE324B7}"/>
          </ac:picMkLst>
        </pc:picChg>
        <pc:picChg chg="mod">
          <ac:chgData name="#AGNES TAN ZIQI#" userId="d99b0079-d964-48d0-b986-52b6884fbca3" providerId="ADAL" clId="{EC72E91E-B326-4346-BC4D-1076EC6D5B5D}" dt="2022-04-21T09:04:22.628" v="2184" actId="14100"/>
          <ac:picMkLst>
            <pc:docMk/>
            <pc:sldMk cId="4199436294" sldId="356"/>
            <ac:picMk id="33" creationId="{BB25BA83-DE6C-407B-9CEC-C9F689E11951}"/>
          </ac:picMkLst>
        </pc:picChg>
      </pc:sldChg>
      <pc:sldChg chg="modSp add mod modNotesTx">
        <pc:chgData name="#AGNES TAN ZIQI#" userId="d99b0079-d964-48d0-b986-52b6884fbca3" providerId="ADAL" clId="{EC72E91E-B326-4346-BC4D-1076EC6D5B5D}" dt="2022-04-14T08:27:30.303" v="1491" actId="20577"/>
        <pc:sldMkLst>
          <pc:docMk/>
          <pc:sldMk cId="2793884185" sldId="357"/>
        </pc:sldMkLst>
        <pc:spChg chg="mod">
          <ac:chgData name="#AGNES TAN ZIQI#" userId="d99b0079-d964-48d0-b986-52b6884fbca3" providerId="ADAL" clId="{EC72E91E-B326-4346-BC4D-1076EC6D5B5D}" dt="2022-04-14T08:27:30.303" v="1491" actId="20577"/>
          <ac:spMkLst>
            <pc:docMk/>
            <pc:sldMk cId="2793884185" sldId="357"/>
            <ac:spMk id="2" creationId="{C2AC371F-B8EC-A84C-B7DC-D26FEF1CEA1B}"/>
          </ac:spMkLst>
        </pc:spChg>
      </pc:sldChg>
      <pc:sldChg chg="modTransition">
        <pc:chgData name="#AGNES TAN ZIQI#" userId="d99b0079-d964-48d0-b986-52b6884fbca3" providerId="ADAL" clId="{EC72E91E-B326-4346-BC4D-1076EC6D5B5D}" dt="2022-04-21T08:24:15.500" v="1905"/>
        <pc:sldMkLst>
          <pc:docMk/>
          <pc:sldMk cId="1510337784" sldId="358"/>
        </pc:sldMkLst>
      </pc:sldChg>
      <pc:sldChg chg="modTransition">
        <pc:chgData name="#AGNES TAN ZIQI#" userId="d99b0079-d964-48d0-b986-52b6884fbca3" providerId="ADAL" clId="{EC72E91E-B326-4346-BC4D-1076EC6D5B5D}" dt="2022-04-21T08:24:15.500" v="1905"/>
        <pc:sldMkLst>
          <pc:docMk/>
          <pc:sldMk cId="917839415" sldId="359"/>
        </pc:sldMkLst>
      </pc:sldChg>
      <pc:sldChg chg="addSp delSp modSp add mod ord setBg delAnim modAnim modNotesTx">
        <pc:chgData name="#AGNES TAN ZIQI#" userId="d99b0079-d964-48d0-b986-52b6884fbca3" providerId="ADAL" clId="{EC72E91E-B326-4346-BC4D-1076EC6D5B5D}" dt="2022-04-21T09:26:14.631" v="3270" actId="1076"/>
        <pc:sldMkLst>
          <pc:docMk/>
          <pc:sldMk cId="4232426157" sldId="360"/>
        </pc:sldMkLst>
        <pc:spChg chg="mod topLvl">
          <ac:chgData name="#AGNES TAN ZIQI#" userId="d99b0079-d964-48d0-b986-52b6884fbca3" providerId="ADAL" clId="{EC72E91E-B326-4346-BC4D-1076EC6D5B5D}" dt="2022-04-21T09:26:11.441" v="3269" actId="1076"/>
          <ac:spMkLst>
            <pc:docMk/>
            <pc:sldMk cId="4232426157" sldId="360"/>
            <ac:spMk id="3" creationId="{00000000-0000-0000-0000-000000000000}"/>
          </ac:spMkLst>
        </pc:spChg>
        <pc:spChg chg="del mod topLvl">
          <ac:chgData name="#AGNES TAN ZIQI#" userId="d99b0079-d964-48d0-b986-52b6884fbca3" providerId="ADAL" clId="{EC72E91E-B326-4346-BC4D-1076EC6D5B5D}" dt="2022-04-21T08:55:23.401" v="2086" actId="478"/>
          <ac:spMkLst>
            <pc:docMk/>
            <pc:sldMk cId="4232426157" sldId="360"/>
            <ac:spMk id="4" creationId="{00000000-0000-0000-0000-000000000000}"/>
          </ac:spMkLst>
        </pc:spChg>
        <pc:spChg chg="add mod">
          <ac:chgData name="#AGNES TAN ZIQI#" userId="d99b0079-d964-48d0-b986-52b6884fbca3" providerId="ADAL" clId="{EC72E91E-B326-4346-BC4D-1076EC6D5B5D}" dt="2022-04-21T09:23:59.904" v="3223" actId="1076"/>
          <ac:spMkLst>
            <pc:docMk/>
            <pc:sldMk cId="4232426157" sldId="360"/>
            <ac:spMk id="5" creationId="{947BF74D-71D5-429F-8287-A2B7DF4B1019}"/>
          </ac:spMkLst>
        </pc:spChg>
        <pc:spChg chg="add mod">
          <ac:chgData name="#AGNES TAN ZIQI#" userId="d99b0079-d964-48d0-b986-52b6884fbca3" providerId="ADAL" clId="{EC72E91E-B326-4346-BC4D-1076EC6D5B5D}" dt="2022-04-21T09:26:14.631" v="3270" actId="1076"/>
          <ac:spMkLst>
            <pc:docMk/>
            <pc:sldMk cId="4232426157" sldId="360"/>
            <ac:spMk id="6" creationId="{11555AAF-A9AB-49C2-8E8C-80008F3BBAA9}"/>
          </ac:spMkLst>
        </pc:spChg>
        <pc:spChg chg="mod">
          <ac:chgData name="#AGNES TAN ZIQI#" userId="d99b0079-d964-48d0-b986-52b6884fbca3" providerId="ADAL" clId="{EC72E91E-B326-4346-BC4D-1076EC6D5B5D}" dt="2022-04-21T09:26:11.441" v="3269" actId="1076"/>
          <ac:spMkLst>
            <pc:docMk/>
            <pc:sldMk cId="4232426157" sldId="360"/>
            <ac:spMk id="9" creationId="{16DDAD2E-0153-C1EE-3BE9-5F823B33745B}"/>
          </ac:spMkLst>
        </pc:spChg>
        <pc:spChg chg="del mod">
          <ac:chgData name="#AGNES TAN ZIQI#" userId="d99b0079-d964-48d0-b986-52b6884fbca3" providerId="ADAL" clId="{EC72E91E-B326-4346-BC4D-1076EC6D5B5D}" dt="2022-04-21T08:54:45.406" v="2051" actId="478"/>
          <ac:spMkLst>
            <pc:docMk/>
            <pc:sldMk cId="4232426157" sldId="360"/>
            <ac:spMk id="9" creationId="{5EE38F1B-DD7F-44C8-B43D-7A79CD981113}"/>
          </ac:spMkLst>
        </pc:spChg>
        <pc:spChg chg="mod">
          <ac:chgData name="#AGNES TAN ZIQI#" userId="d99b0079-d964-48d0-b986-52b6884fbca3" providerId="ADAL" clId="{EC72E91E-B326-4346-BC4D-1076EC6D5B5D}" dt="2022-04-21T09:26:11.441" v="3269" actId="1076"/>
          <ac:spMkLst>
            <pc:docMk/>
            <pc:sldMk cId="4232426157" sldId="360"/>
            <ac:spMk id="10" creationId="{7B02163E-AA71-9630-DF83-4441A204C8B3}"/>
          </ac:spMkLst>
        </pc:spChg>
        <pc:spChg chg="add del mod">
          <ac:chgData name="#AGNES TAN ZIQI#" userId="d99b0079-d964-48d0-b986-52b6884fbca3" providerId="ADAL" clId="{EC72E91E-B326-4346-BC4D-1076EC6D5B5D}" dt="2022-04-21T08:58:01.210" v="2152"/>
          <ac:spMkLst>
            <pc:docMk/>
            <pc:sldMk cId="4232426157" sldId="360"/>
            <ac:spMk id="11" creationId="{67CF2134-8BA3-4765-9E45-5CE743C06748}"/>
          </ac:spMkLst>
        </pc:spChg>
        <pc:spChg chg="add mod">
          <ac:chgData name="#AGNES TAN ZIQI#" userId="d99b0079-d964-48d0-b986-52b6884fbca3" providerId="ADAL" clId="{EC72E91E-B326-4346-BC4D-1076EC6D5B5D}" dt="2022-04-21T09:26:11.441" v="3269" actId="1076"/>
          <ac:spMkLst>
            <pc:docMk/>
            <pc:sldMk cId="4232426157" sldId="360"/>
            <ac:spMk id="12" creationId="{E3871B3B-5092-4FEA-A38F-1B3826F8EA9B}"/>
          </ac:spMkLst>
        </pc:spChg>
        <pc:spChg chg="del">
          <ac:chgData name="#AGNES TAN ZIQI#" userId="d99b0079-d964-48d0-b986-52b6884fbca3" providerId="ADAL" clId="{EC72E91E-B326-4346-BC4D-1076EC6D5B5D}" dt="2022-04-21T08:54:44.454" v="2050" actId="478"/>
          <ac:spMkLst>
            <pc:docMk/>
            <pc:sldMk cId="4232426157" sldId="360"/>
            <ac:spMk id="14" creationId="{AE96B42E-A9AF-4AD0-94D9-1ADF2769EDAE}"/>
          </ac:spMkLst>
        </pc:spChg>
        <pc:spChg chg="add mod">
          <ac:chgData name="#AGNES TAN ZIQI#" userId="d99b0079-d964-48d0-b986-52b6884fbca3" providerId="ADAL" clId="{EC72E91E-B326-4346-BC4D-1076EC6D5B5D}" dt="2022-04-21T09:26:11.441" v="3269" actId="1076"/>
          <ac:spMkLst>
            <pc:docMk/>
            <pc:sldMk cId="4232426157" sldId="360"/>
            <ac:spMk id="15" creationId="{B6E7F770-568D-4776-B958-E7A6FDEB6E6C}"/>
          </ac:spMkLst>
        </pc:spChg>
        <pc:spChg chg="del">
          <ac:chgData name="#AGNES TAN ZIQI#" userId="d99b0079-d964-48d0-b986-52b6884fbca3" providerId="ADAL" clId="{EC72E91E-B326-4346-BC4D-1076EC6D5B5D}" dt="2022-04-21T08:54:46.154" v="2052" actId="478"/>
          <ac:spMkLst>
            <pc:docMk/>
            <pc:sldMk cId="4232426157" sldId="360"/>
            <ac:spMk id="36" creationId="{9AE1BCBA-DC12-4CAE-82C1-8473DDDBFD62}"/>
          </ac:spMkLst>
        </pc:spChg>
        <pc:grpChg chg="add del mod">
          <ac:chgData name="#AGNES TAN ZIQI#" userId="d99b0079-d964-48d0-b986-52b6884fbca3" providerId="ADAL" clId="{EC72E91E-B326-4346-BC4D-1076EC6D5B5D}" dt="2022-04-21T08:55:23.401" v="2086" actId="478"/>
          <ac:grpSpMkLst>
            <pc:docMk/>
            <pc:sldMk cId="4232426157" sldId="360"/>
            <ac:grpSpMk id="2" creationId="{00000000-0000-0000-0000-000000000000}"/>
          </ac:grpSpMkLst>
        </pc:grpChg>
        <pc:picChg chg="mod">
          <ac:chgData name="#AGNES TAN ZIQI#" userId="d99b0079-d964-48d0-b986-52b6884fbca3" providerId="ADAL" clId="{EC72E91E-B326-4346-BC4D-1076EC6D5B5D}" dt="2022-04-21T09:24:01.384" v="3224" actId="1076"/>
          <ac:picMkLst>
            <pc:docMk/>
            <pc:sldMk cId="4232426157" sldId="360"/>
            <ac:picMk id="13" creationId="{0182ED4E-6958-4D04-ABA3-56D42BE324B7}"/>
          </ac:picMkLst>
        </pc:picChg>
        <pc:picChg chg="add del mod">
          <ac:chgData name="#AGNES TAN ZIQI#" userId="d99b0079-d964-48d0-b986-52b6884fbca3" providerId="ADAL" clId="{EC72E91E-B326-4346-BC4D-1076EC6D5B5D}" dt="2022-04-21T09:24:12.003" v="3229" actId="1076"/>
          <ac:picMkLst>
            <pc:docMk/>
            <pc:sldMk cId="4232426157" sldId="360"/>
            <ac:picMk id="33" creationId="{BB25BA83-DE6C-407B-9CEC-C9F689E11951}"/>
          </ac:picMkLst>
        </pc:picChg>
      </pc:sldChg>
      <pc:sldMasterChg chg="modTransition modSldLayout">
        <pc:chgData name="#AGNES TAN ZIQI#" userId="d99b0079-d964-48d0-b986-52b6884fbca3" providerId="ADAL" clId="{EC72E91E-B326-4346-BC4D-1076EC6D5B5D}" dt="2022-04-21T08:24:15.500" v="1905"/>
        <pc:sldMasterMkLst>
          <pc:docMk/>
          <pc:sldMasterMk cId="233717689" sldId="2147483675"/>
        </pc:sldMasterMkLst>
        <pc:sldLayoutChg chg="modTransition">
          <pc:chgData name="#AGNES TAN ZIQI#" userId="d99b0079-d964-48d0-b986-52b6884fbca3" providerId="ADAL" clId="{EC72E91E-B326-4346-BC4D-1076EC6D5B5D}" dt="2022-04-21T08:24:15.500" v="1905"/>
          <pc:sldLayoutMkLst>
            <pc:docMk/>
            <pc:sldMasterMk cId="233717689" sldId="2147483675"/>
            <pc:sldLayoutMk cId="422663706" sldId="2147483676"/>
          </pc:sldLayoutMkLst>
        </pc:sldLayoutChg>
        <pc:sldLayoutChg chg="modTransition">
          <pc:chgData name="#AGNES TAN ZIQI#" userId="d99b0079-d964-48d0-b986-52b6884fbca3" providerId="ADAL" clId="{EC72E91E-B326-4346-BC4D-1076EC6D5B5D}" dt="2022-04-21T08:24:15.500" v="1905"/>
          <pc:sldLayoutMkLst>
            <pc:docMk/>
            <pc:sldMasterMk cId="233717689" sldId="2147483675"/>
            <pc:sldLayoutMk cId="2670527161" sldId="2147483677"/>
          </pc:sldLayoutMkLst>
        </pc:sldLayoutChg>
        <pc:sldLayoutChg chg="modTransition">
          <pc:chgData name="#AGNES TAN ZIQI#" userId="d99b0079-d964-48d0-b986-52b6884fbca3" providerId="ADAL" clId="{EC72E91E-B326-4346-BC4D-1076EC6D5B5D}" dt="2022-04-21T08:24:15.500" v="1905"/>
          <pc:sldLayoutMkLst>
            <pc:docMk/>
            <pc:sldMasterMk cId="233717689" sldId="2147483675"/>
            <pc:sldLayoutMk cId="888068679" sldId="2147483678"/>
          </pc:sldLayoutMkLst>
        </pc:sldLayoutChg>
        <pc:sldLayoutChg chg="modTransition">
          <pc:chgData name="#AGNES TAN ZIQI#" userId="d99b0079-d964-48d0-b986-52b6884fbca3" providerId="ADAL" clId="{EC72E91E-B326-4346-BC4D-1076EC6D5B5D}" dt="2022-04-21T08:24:15.500" v="1905"/>
          <pc:sldLayoutMkLst>
            <pc:docMk/>
            <pc:sldMasterMk cId="233717689" sldId="2147483675"/>
            <pc:sldLayoutMk cId="3468751022" sldId="2147483679"/>
          </pc:sldLayoutMkLst>
        </pc:sldLayoutChg>
        <pc:sldLayoutChg chg="modTransition">
          <pc:chgData name="#AGNES TAN ZIQI#" userId="d99b0079-d964-48d0-b986-52b6884fbca3" providerId="ADAL" clId="{EC72E91E-B326-4346-BC4D-1076EC6D5B5D}" dt="2022-04-21T08:24:15.500" v="1905"/>
          <pc:sldLayoutMkLst>
            <pc:docMk/>
            <pc:sldMasterMk cId="233717689" sldId="2147483675"/>
            <pc:sldLayoutMk cId="2447517848" sldId="2147483680"/>
          </pc:sldLayoutMkLst>
        </pc:sldLayoutChg>
        <pc:sldLayoutChg chg="modTransition">
          <pc:chgData name="#AGNES TAN ZIQI#" userId="d99b0079-d964-48d0-b986-52b6884fbca3" providerId="ADAL" clId="{EC72E91E-B326-4346-BC4D-1076EC6D5B5D}" dt="2022-04-21T08:24:15.500" v="1905"/>
          <pc:sldLayoutMkLst>
            <pc:docMk/>
            <pc:sldMasterMk cId="233717689" sldId="2147483675"/>
            <pc:sldLayoutMk cId="1445904911" sldId="2147483681"/>
          </pc:sldLayoutMkLst>
        </pc:sldLayoutChg>
        <pc:sldLayoutChg chg="modTransition">
          <pc:chgData name="#AGNES TAN ZIQI#" userId="d99b0079-d964-48d0-b986-52b6884fbca3" providerId="ADAL" clId="{EC72E91E-B326-4346-BC4D-1076EC6D5B5D}" dt="2022-04-21T08:24:15.500" v="1905"/>
          <pc:sldLayoutMkLst>
            <pc:docMk/>
            <pc:sldMasterMk cId="233717689" sldId="2147483675"/>
            <pc:sldLayoutMk cId="2789901555" sldId="2147483682"/>
          </pc:sldLayoutMkLst>
        </pc:sldLayoutChg>
        <pc:sldLayoutChg chg="modTransition">
          <pc:chgData name="#AGNES TAN ZIQI#" userId="d99b0079-d964-48d0-b986-52b6884fbca3" providerId="ADAL" clId="{EC72E91E-B326-4346-BC4D-1076EC6D5B5D}" dt="2022-04-21T08:24:15.500" v="1905"/>
          <pc:sldLayoutMkLst>
            <pc:docMk/>
            <pc:sldMasterMk cId="233717689" sldId="2147483675"/>
            <pc:sldLayoutMk cId="4018082439" sldId="2147483683"/>
          </pc:sldLayoutMkLst>
        </pc:sldLayoutChg>
        <pc:sldLayoutChg chg="modTransition">
          <pc:chgData name="#AGNES TAN ZIQI#" userId="d99b0079-d964-48d0-b986-52b6884fbca3" providerId="ADAL" clId="{EC72E91E-B326-4346-BC4D-1076EC6D5B5D}" dt="2022-04-21T08:24:15.500" v="1905"/>
          <pc:sldLayoutMkLst>
            <pc:docMk/>
            <pc:sldMasterMk cId="233717689" sldId="2147483675"/>
            <pc:sldLayoutMk cId="1050488927" sldId="2147483684"/>
          </pc:sldLayoutMkLst>
        </pc:sldLayoutChg>
        <pc:sldLayoutChg chg="modTransition">
          <pc:chgData name="#AGNES TAN ZIQI#" userId="d99b0079-d964-48d0-b986-52b6884fbca3" providerId="ADAL" clId="{EC72E91E-B326-4346-BC4D-1076EC6D5B5D}" dt="2022-04-21T08:24:15.500" v="1905"/>
          <pc:sldLayoutMkLst>
            <pc:docMk/>
            <pc:sldMasterMk cId="233717689" sldId="2147483675"/>
            <pc:sldLayoutMk cId="3397161714" sldId="2147483685"/>
          </pc:sldLayoutMkLst>
        </pc:sldLayoutChg>
        <pc:sldLayoutChg chg="modTransition">
          <pc:chgData name="#AGNES TAN ZIQI#" userId="d99b0079-d964-48d0-b986-52b6884fbca3" providerId="ADAL" clId="{EC72E91E-B326-4346-BC4D-1076EC6D5B5D}" dt="2022-04-21T08:24:15.500" v="1905"/>
          <pc:sldLayoutMkLst>
            <pc:docMk/>
            <pc:sldMasterMk cId="233717689" sldId="2147483675"/>
            <pc:sldLayoutMk cId="1565327693" sldId="2147483705"/>
          </pc:sldLayoutMkLst>
        </pc:sldLayoutChg>
      </pc:sldMasterChg>
      <pc:sldMasterChg chg="modTransition modSldLayout">
        <pc:chgData name="#AGNES TAN ZIQI#" userId="d99b0079-d964-48d0-b986-52b6884fbca3" providerId="ADAL" clId="{EC72E91E-B326-4346-BC4D-1076EC6D5B5D}" dt="2022-04-21T08:24:15.500" v="1905"/>
        <pc:sldMasterMkLst>
          <pc:docMk/>
          <pc:sldMasterMk cId="2670081407" sldId="2147483706"/>
        </pc:sldMasterMkLst>
        <pc:sldLayoutChg chg="modTransition">
          <pc:chgData name="#AGNES TAN ZIQI#" userId="d99b0079-d964-48d0-b986-52b6884fbca3" providerId="ADAL" clId="{EC72E91E-B326-4346-BC4D-1076EC6D5B5D}" dt="2022-04-21T08:24:15.500" v="1905"/>
          <pc:sldLayoutMkLst>
            <pc:docMk/>
            <pc:sldMasterMk cId="2670081407" sldId="2147483706"/>
            <pc:sldLayoutMk cId="1459180939" sldId="2147483707"/>
          </pc:sldLayoutMkLst>
        </pc:sldLayoutChg>
      </pc:sldMasterChg>
      <pc:sldMasterChg chg="modTransition modSldLayout">
        <pc:chgData name="#AGNES TAN ZIQI#" userId="d99b0079-d964-48d0-b986-52b6884fbca3" providerId="ADAL" clId="{EC72E91E-B326-4346-BC4D-1076EC6D5B5D}" dt="2022-04-21T08:24:15.500" v="1905"/>
        <pc:sldMasterMkLst>
          <pc:docMk/>
          <pc:sldMasterMk cId="2670081407" sldId="2147483708"/>
        </pc:sldMasterMkLst>
        <pc:sldLayoutChg chg="modTransition">
          <pc:chgData name="#AGNES TAN ZIQI#" userId="d99b0079-d964-48d0-b986-52b6884fbca3" providerId="ADAL" clId="{EC72E91E-B326-4346-BC4D-1076EC6D5B5D}" dt="2022-04-21T08:24:15.500" v="1905"/>
          <pc:sldLayoutMkLst>
            <pc:docMk/>
            <pc:sldMasterMk cId="2670081407" sldId="2147483708"/>
            <pc:sldLayoutMk cId="1459180939" sldId="2147483709"/>
          </pc:sldLayoutMkLst>
        </pc:sldLayoutChg>
      </pc:sldMasterChg>
      <pc:sldMasterChg chg="modTransition modSldLayout">
        <pc:chgData name="#AGNES TAN ZIQI#" userId="d99b0079-d964-48d0-b986-52b6884fbca3" providerId="ADAL" clId="{EC72E91E-B326-4346-BC4D-1076EC6D5B5D}" dt="2022-04-21T08:24:15.500" v="1905"/>
        <pc:sldMasterMkLst>
          <pc:docMk/>
          <pc:sldMasterMk cId="2670081407" sldId="2147483710"/>
        </pc:sldMasterMkLst>
        <pc:sldLayoutChg chg="modTransition">
          <pc:chgData name="#AGNES TAN ZIQI#" userId="d99b0079-d964-48d0-b986-52b6884fbca3" providerId="ADAL" clId="{EC72E91E-B326-4346-BC4D-1076EC6D5B5D}" dt="2022-04-21T08:24:15.500" v="1905"/>
          <pc:sldLayoutMkLst>
            <pc:docMk/>
            <pc:sldMasterMk cId="2670081407" sldId="2147483710"/>
            <pc:sldLayoutMk cId="1459180939" sldId="2147483711"/>
          </pc:sldLayoutMkLst>
        </pc:sldLayoutChg>
      </pc:sldMasterChg>
      <pc:sldMasterChg chg="modTransition modSldLayout">
        <pc:chgData name="#AGNES TAN ZIQI#" userId="d99b0079-d964-48d0-b986-52b6884fbca3" providerId="ADAL" clId="{EC72E91E-B326-4346-BC4D-1076EC6D5B5D}" dt="2022-04-21T08:24:15.500" v="1905"/>
        <pc:sldMasterMkLst>
          <pc:docMk/>
          <pc:sldMasterMk cId="2670081407" sldId="2147483712"/>
        </pc:sldMasterMkLst>
        <pc:sldLayoutChg chg="modTransition">
          <pc:chgData name="#AGNES TAN ZIQI#" userId="d99b0079-d964-48d0-b986-52b6884fbca3" providerId="ADAL" clId="{EC72E91E-B326-4346-BC4D-1076EC6D5B5D}" dt="2022-04-21T08:24:15.500" v="1905"/>
          <pc:sldLayoutMkLst>
            <pc:docMk/>
            <pc:sldMasterMk cId="2670081407" sldId="2147483712"/>
            <pc:sldLayoutMk cId="1459180939" sldId="2147483713"/>
          </pc:sldLayoutMkLst>
        </pc:sldLayoutChg>
      </pc:sldMasterChg>
      <pc:sldMasterChg chg="modTransition modSldLayout">
        <pc:chgData name="#AGNES TAN ZIQI#" userId="d99b0079-d964-48d0-b986-52b6884fbca3" providerId="ADAL" clId="{EC72E91E-B326-4346-BC4D-1076EC6D5B5D}" dt="2022-04-21T08:24:15.500" v="1905"/>
        <pc:sldMasterMkLst>
          <pc:docMk/>
          <pc:sldMasterMk cId="2670081407" sldId="2147483714"/>
        </pc:sldMasterMkLst>
        <pc:sldLayoutChg chg="modTransition">
          <pc:chgData name="#AGNES TAN ZIQI#" userId="d99b0079-d964-48d0-b986-52b6884fbca3" providerId="ADAL" clId="{EC72E91E-B326-4346-BC4D-1076EC6D5B5D}" dt="2022-04-21T08:24:15.500" v="1905"/>
          <pc:sldLayoutMkLst>
            <pc:docMk/>
            <pc:sldMasterMk cId="2670081407" sldId="2147483714"/>
            <pc:sldLayoutMk cId="1459180939" sldId="2147483715"/>
          </pc:sldLayoutMkLst>
        </pc:sldLayoutChg>
      </pc:sldMasterChg>
      <pc:sldMasterChg chg="modTransition modSldLayout">
        <pc:chgData name="#AGNES TAN ZIQI#" userId="d99b0079-d964-48d0-b986-52b6884fbca3" providerId="ADAL" clId="{EC72E91E-B326-4346-BC4D-1076EC6D5B5D}" dt="2022-04-21T08:24:15.500" v="1905"/>
        <pc:sldMasterMkLst>
          <pc:docMk/>
          <pc:sldMasterMk cId="2670081407" sldId="2147483716"/>
        </pc:sldMasterMkLst>
        <pc:sldLayoutChg chg="modTransition">
          <pc:chgData name="#AGNES TAN ZIQI#" userId="d99b0079-d964-48d0-b986-52b6884fbca3" providerId="ADAL" clId="{EC72E91E-B326-4346-BC4D-1076EC6D5B5D}" dt="2022-04-21T08:24:15.500" v="1905"/>
          <pc:sldLayoutMkLst>
            <pc:docMk/>
            <pc:sldMasterMk cId="2670081407" sldId="2147483716"/>
            <pc:sldLayoutMk cId="1459180939" sldId="2147483717"/>
          </pc:sldLayoutMkLst>
        </pc:sldLayoutChg>
      </pc:sldMasterChg>
      <pc:sldMasterChg chg="modTransition modSldLayout">
        <pc:chgData name="#AGNES TAN ZIQI#" userId="d99b0079-d964-48d0-b986-52b6884fbca3" providerId="ADAL" clId="{EC72E91E-B326-4346-BC4D-1076EC6D5B5D}" dt="2022-04-21T08:24:15.500" v="1905"/>
        <pc:sldMasterMkLst>
          <pc:docMk/>
          <pc:sldMasterMk cId="2670081407" sldId="2147483718"/>
        </pc:sldMasterMkLst>
        <pc:sldLayoutChg chg="modTransition">
          <pc:chgData name="#AGNES TAN ZIQI#" userId="d99b0079-d964-48d0-b986-52b6884fbca3" providerId="ADAL" clId="{EC72E91E-B326-4346-BC4D-1076EC6D5B5D}" dt="2022-04-21T08:24:15.500" v="1905"/>
          <pc:sldLayoutMkLst>
            <pc:docMk/>
            <pc:sldMasterMk cId="2670081407" sldId="2147483718"/>
            <pc:sldLayoutMk cId="1459180939" sldId="2147483719"/>
          </pc:sldLayoutMkLst>
        </pc:sldLayoutChg>
      </pc:sldMasterChg>
      <pc:sldMasterChg chg="modTransition modSldLayout">
        <pc:chgData name="#AGNES TAN ZIQI#" userId="d99b0079-d964-48d0-b986-52b6884fbca3" providerId="ADAL" clId="{EC72E91E-B326-4346-BC4D-1076EC6D5B5D}" dt="2022-04-21T08:24:15.500" v="1905"/>
        <pc:sldMasterMkLst>
          <pc:docMk/>
          <pc:sldMasterMk cId="2670081407" sldId="2147483720"/>
        </pc:sldMasterMkLst>
        <pc:sldLayoutChg chg="modTransition">
          <pc:chgData name="#AGNES TAN ZIQI#" userId="d99b0079-d964-48d0-b986-52b6884fbca3" providerId="ADAL" clId="{EC72E91E-B326-4346-BC4D-1076EC6D5B5D}" dt="2022-04-21T08:24:15.500" v="1905"/>
          <pc:sldLayoutMkLst>
            <pc:docMk/>
            <pc:sldMasterMk cId="2670081407" sldId="2147483720"/>
            <pc:sldLayoutMk cId="1459180939" sldId="2147483721"/>
          </pc:sldLayoutMkLst>
        </pc:sldLayoutChg>
      </pc:sldMasterChg>
      <pc:sldMasterChg chg="modTransition modSldLayout">
        <pc:chgData name="#AGNES TAN ZIQI#" userId="d99b0079-d964-48d0-b986-52b6884fbca3" providerId="ADAL" clId="{EC72E91E-B326-4346-BC4D-1076EC6D5B5D}" dt="2022-04-21T08:24:15.500" v="1905"/>
        <pc:sldMasterMkLst>
          <pc:docMk/>
          <pc:sldMasterMk cId="2670081407" sldId="2147483722"/>
        </pc:sldMasterMkLst>
        <pc:sldLayoutChg chg="modTransition">
          <pc:chgData name="#AGNES TAN ZIQI#" userId="d99b0079-d964-48d0-b986-52b6884fbca3" providerId="ADAL" clId="{EC72E91E-B326-4346-BC4D-1076EC6D5B5D}" dt="2022-04-21T08:24:15.500" v="1905"/>
          <pc:sldLayoutMkLst>
            <pc:docMk/>
            <pc:sldMasterMk cId="2670081407" sldId="2147483722"/>
            <pc:sldLayoutMk cId="1459180939" sldId="2147483723"/>
          </pc:sldLayoutMkLst>
        </pc:sldLayoutChg>
      </pc:sldMasterChg>
      <pc:sldMasterChg chg="modTransition modSldLayout">
        <pc:chgData name="#AGNES TAN ZIQI#" userId="d99b0079-d964-48d0-b986-52b6884fbca3" providerId="ADAL" clId="{EC72E91E-B326-4346-BC4D-1076EC6D5B5D}" dt="2022-04-21T08:24:15.500" v="1905"/>
        <pc:sldMasterMkLst>
          <pc:docMk/>
          <pc:sldMasterMk cId="2670081407" sldId="2147483724"/>
        </pc:sldMasterMkLst>
        <pc:sldLayoutChg chg="modTransition">
          <pc:chgData name="#AGNES TAN ZIQI#" userId="d99b0079-d964-48d0-b986-52b6884fbca3" providerId="ADAL" clId="{EC72E91E-B326-4346-BC4D-1076EC6D5B5D}" dt="2022-04-21T08:24:15.500" v="1905"/>
          <pc:sldLayoutMkLst>
            <pc:docMk/>
            <pc:sldMasterMk cId="2670081407" sldId="2147483724"/>
            <pc:sldLayoutMk cId="1459180939" sldId="2147483725"/>
          </pc:sldLayoutMkLst>
        </pc:sldLayoutChg>
      </pc:sldMasterChg>
    </pc:docChg>
  </pc:docChgLst>
  <pc:docChgLst>
    <pc:chgData name=" " userId="59b1b9a8-655f-416a-a8db-397ddd39eb64" providerId="ADAL" clId="{7ECE1050-95A5-7641-93E8-FFF8CCA34AC0}"/>
    <pc:docChg chg="undo custSel addSld delSld modSld sldOrd">
      <pc:chgData name=" " userId="59b1b9a8-655f-416a-a8db-397ddd39eb64" providerId="ADAL" clId="{7ECE1050-95A5-7641-93E8-FFF8CCA34AC0}" dt="2022-04-12T07:42:36.222" v="5595" actId="20578"/>
      <pc:docMkLst>
        <pc:docMk/>
      </pc:docMkLst>
      <pc:sldChg chg="modSp mod">
        <pc:chgData name=" " userId="59b1b9a8-655f-416a-a8db-397ddd39eb64" providerId="ADAL" clId="{7ECE1050-95A5-7641-93E8-FFF8CCA34AC0}" dt="2022-04-11T07:29:32.539" v="74" actId="255"/>
        <pc:sldMkLst>
          <pc:docMk/>
          <pc:sldMk cId="676289228" sldId="288"/>
        </pc:sldMkLst>
        <pc:spChg chg="mod">
          <ac:chgData name=" " userId="59b1b9a8-655f-416a-a8db-397ddd39eb64" providerId="ADAL" clId="{7ECE1050-95A5-7641-93E8-FFF8CCA34AC0}" dt="2022-04-11T07:29:32.539" v="74" actId="255"/>
          <ac:spMkLst>
            <pc:docMk/>
            <pc:sldMk cId="676289228" sldId="288"/>
            <ac:spMk id="4" creationId="{D674933B-DF67-D14D-ACC6-194EA400210B}"/>
          </ac:spMkLst>
        </pc:spChg>
      </pc:sldChg>
      <pc:sldChg chg="modSp mod">
        <pc:chgData name=" " userId="59b1b9a8-655f-416a-a8db-397ddd39eb64" providerId="ADAL" clId="{7ECE1050-95A5-7641-93E8-FFF8CCA34AC0}" dt="2022-04-11T07:28:45.092" v="38" actId="1076"/>
        <pc:sldMkLst>
          <pc:docMk/>
          <pc:sldMk cId="2678411922" sldId="295"/>
        </pc:sldMkLst>
        <pc:spChg chg="mod">
          <ac:chgData name=" " userId="59b1b9a8-655f-416a-a8db-397ddd39eb64" providerId="ADAL" clId="{7ECE1050-95A5-7641-93E8-FFF8CCA34AC0}" dt="2022-04-11T07:28:45.092" v="38" actId="1076"/>
          <ac:spMkLst>
            <pc:docMk/>
            <pc:sldMk cId="2678411922" sldId="295"/>
            <ac:spMk id="17" creationId="{A366D16F-2A8E-4F97-AB03-809BF69E4BB0}"/>
          </ac:spMkLst>
        </pc:spChg>
      </pc:sldChg>
      <pc:sldChg chg="modSp">
        <pc:chgData name=" " userId="59b1b9a8-655f-416a-a8db-397ddd39eb64" providerId="ADAL" clId="{7ECE1050-95A5-7641-93E8-FFF8CCA34AC0}" dt="2022-04-11T14:20:11.872" v="4992" actId="14100"/>
        <pc:sldMkLst>
          <pc:docMk/>
          <pc:sldMk cId="3406360391" sldId="300"/>
        </pc:sldMkLst>
        <pc:picChg chg="mod">
          <ac:chgData name=" " userId="59b1b9a8-655f-416a-a8db-397ddd39eb64" providerId="ADAL" clId="{7ECE1050-95A5-7641-93E8-FFF8CCA34AC0}" dt="2022-04-11T14:20:11.872" v="4992" actId="14100"/>
          <ac:picMkLst>
            <pc:docMk/>
            <pc:sldMk cId="3406360391" sldId="300"/>
            <ac:picMk id="3080" creationId="{70FA473E-032F-4885-9307-014C393E8F74}"/>
          </ac:picMkLst>
        </pc:picChg>
      </pc:sldChg>
      <pc:sldChg chg="addSp delSp modSp mod">
        <pc:chgData name=" " userId="59b1b9a8-655f-416a-a8db-397ddd39eb64" providerId="ADAL" clId="{7ECE1050-95A5-7641-93E8-FFF8CCA34AC0}" dt="2022-04-11T07:37:21.376" v="333" actId="1076"/>
        <pc:sldMkLst>
          <pc:docMk/>
          <pc:sldMk cId="491893973" sldId="305"/>
        </pc:sldMkLst>
        <pc:spChg chg="add mod">
          <ac:chgData name=" " userId="59b1b9a8-655f-416a-a8db-397ddd39eb64" providerId="ADAL" clId="{7ECE1050-95A5-7641-93E8-FFF8CCA34AC0}" dt="2022-04-11T07:37:21.376" v="333" actId="1076"/>
          <ac:spMkLst>
            <pc:docMk/>
            <pc:sldMk cId="491893973" sldId="305"/>
            <ac:spMk id="3" creationId="{8AACE043-9C08-9D42-B579-08586CD277A6}"/>
          </ac:spMkLst>
        </pc:spChg>
        <pc:spChg chg="add del">
          <ac:chgData name=" " userId="59b1b9a8-655f-416a-a8db-397ddd39eb64" providerId="ADAL" clId="{7ECE1050-95A5-7641-93E8-FFF8CCA34AC0}" dt="2022-04-11T07:33:40.029" v="101" actId="22"/>
          <ac:spMkLst>
            <pc:docMk/>
            <pc:sldMk cId="491893973" sldId="305"/>
            <ac:spMk id="5" creationId="{CE29F305-C3FE-D74C-9F29-FCF60B8EE55C}"/>
          </ac:spMkLst>
        </pc:spChg>
        <pc:spChg chg="mod">
          <ac:chgData name=" " userId="59b1b9a8-655f-416a-a8db-397ddd39eb64" providerId="ADAL" clId="{7ECE1050-95A5-7641-93E8-FFF8CCA34AC0}" dt="2022-04-11T07:29:52.031" v="97" actId="255"/>
          <ac:spMkLst>
            <pc:docMk/>
            <pc:sldMk cId="491893973" sldId="305"/>
            <ac:spMk id="6" creationId="{86BA49A1-C4F8-6543-8240-061A4699B32F}"/>
          </ac:spMkLst>
        </pc:spChg>
      </pc:sldChg>
      <pc:sldChg chg="addSp delSp modSp mod">
        <pc:chgData name=" " userId="59b1b9a8-655f-416a-a8db-397ddd39eb64" providerId="ADAL" clId="{7ECE1050-95A5-7641-93E8-FFF8CCA34AC0}" dt="2022-04-11T13:54:35.361" v="4916" actId="1076"/>
        <pc:sldMkLst>
          <pc:docMk/>
          <pc:sldMk cId="1697095283" sldId="306"/>
        </pc:sldMkLst>
        <pc:spChg chg="add del mod">
          <ac:chgData name=" " userId="59b1b9a8-655f-416a-a8db-397ddd39eb64" providerId="ADAL" clId="{7ECE1050-95A5-7641-93E8-FFF8CCA34AC0}" dt="2022-04-11T10:50:45.691" v="3590" actId="478"/>
          <ac:spMkLst>
            <pc:docMk/>
            <pc:sldMk cId="1697095283" sldId="306"/>
            <ac:spMk id="2" creationId="{A7665348-7009-434B-B604-F3008FEF6FB9}"/>
          </ac:spMkLst>
        </pc:spChg>
        <pc:spChg chg="mod">
          <ac:chgData name=" " userId="59b1b9a8-655f-416a-a8db-397ddd39eb64" providerId="ADAL" clId="{7ECE1050-95A5-7641-93E8-FFF8CCA34AC0}" dt="2022-04-11T10:37:21.151" v="3167" actId="1076"/>
          <ac:spMkLst>
            <pc:docMk/>
            <pc:sldMk cId="1697095283" sldId="306"/>
            <ac:spMk id="6" creationId="{86BA49A1-C4F8-6543-8240-061A4699B32F}"/>
          </ac:spMkLst>
        </pc:spChg>
        <pc:spChg chg="add del mod">
          <ac:chgData name=" " userId="59b1b9a8-655f-416a-a8db-397ddd39eb64" providerId="ADAL" clId="{7ECE1050-95A5-7641-93E8-FFF8CCA34AC0}" dt="2022-04-11T13:54:04.276" v="4912"/>
          <ac:spMkLst>
            <pc:docMk/>
            <pc:sldMk cId="1697095283" sldId="306"/>
            <ac:spMk id="9" creationId="{0A3C55D5-D38D-A243-B0B4-4B497EAF6BB5}"/>
          </ac:spMkLst>
        </pc:spChg>
        <pc:picChg chg="add mod">
          <ac:chgData name=" " userId="59b1b9a8-655f-416a-a8db-397ddd39eb64" providerId="ADAL" clId="{7ECE1050-95A5-7641-93E8-FFF8CCA34AC0}" dt="2022-04-11T13:54:32.141" v="4915" actId="1076"/>
          <ac:picMkLst>
            <pc:docMk/>
            <pc:sldMk cId="1697095283" sldId="306"/>
            <ac:picMk id="4" creationId="{4CAB56EA-823A-DF43-8850-267F17C93527}"/>
          </ac:picMkLst>
        </pc:picChg>
        <pc:picChg chg="mod">
          <ac:chgData name=" " userId="59b1b9a8-655f-416a-a8db-397ddd39eb64" providerId="ADAL" clId="{7ECE1050-95A5-7641-93E8-FFF8CCA34AC0}" dt="2022-04-11T10:37:24.515" v="3168" actId="1076"/>
          <ac:picMkLst>
            <pc:docMk/>
            <pc:sldMk cId="1697095283" sldId="306"/>
            <ac:picMk id="7" creationId="{7ACC262E-6E53-4C23-B0D8-7B070B501BD7}"/>
          </ac:picMkLst>
        </pc:picChg>
        <pc:picChg chg="add mod modCrop">
          <ac:chgData name=" " userId="59b1b9a8-655f-416a-a8db-397ddd39eb64" providerId="ADAL" clId="{7ECE1050-95A5-7641-93E8-FFF8CCA34AC0}" dt="2022-04-11T13:54:35.361" v="4916" actId="1076"/>
          <ac:picMkLst>
            <pc:docMk/>
            <pc:sldMk cId="1697095283" sldId="306"/>
            <ac:picMk id="8" creationId="{992A3647-7FB5-4E4F-9790-6E07F90A7B13}"/>
          </ac:picMkLst>
        </pc:picChg>
      </pc:sldChg>
      <pc:sldChg chg="addSp modSp add mod">
        <pc:chgData name=" " userId="59b1b9a8-655f-416a-a8db-397ddd39eb64" providerId="ADAL" clId="{7ECE1050-95A5-7641-93E8-FFF8CCA34AC0}" dt="2022-04-11T07:52:33.251" v="472" actId="14100"/>
        <pc:sldMkLst>
          <pc:docMk/>
          <pc:sldMk cId="339225741" sldId="320"/>
        </pc:sldMkLst>
        <pc:spChg chg="add mod">
          <ac:chgData name=" " userId="59b1b9a8-655f-416a-a8db-397ddd39eb64" providerId="ADAL" clId="{7ECE1050-95A5-7641-93E8-FFF8CCA34AC0}" dt="2022-04-11T07:48:29.188" v="357" actId="1076"/>
          <ac:spMkLst>
            <pc:docMk/>
            <pc:sldMk cId="339225741" sldId="320"/>
            <ac:spMk id="4" creationId="{B1723368-D0C1-8D48-BB8D-D8F2132DA761}"/>
          </ac:spMkLst>
        </pc:spChg>
        <pc:spChg chg="mod">
          <ac:chgData name=" " userId="59b1b9a8-655f-416a-a8db-397ddd39eb64" providerId="ADAL" clId="{7ECE1050-95A5-7641-93E8-FFF8CCA34AC0}" dt="2022-04-11T07:41:44.378" v="341" actId="1076"/>
          <ac:spMkLst>
            <pc:docMk/>
            <pc:sldMk cId="339225741" sldId="320"/>
            <ac:spMk id="6" creationId="{86BA49A1-C4F8-6543-8240-061A4699B32F}"/>
          </ac:spMkLst>
        </pc:spChg>
        <pc:spChg chg="add mod">
          <ac:chgData name=" " userId="59b1b9a8-655f-416a-a8db-397ddd39eb64" providerId="ADAL" clId="{7ECE1050-95A5-7641-93E8-FFF8CCA34AC0}" dt="2022-04-11T07:51:02.238" v="457" actId="114"/>
          <ac:spMkLst>
            <pc:docMk/>
            <pc:sldMk cId="339225741" sldId="320"/>
            <ac:spMk id="9" creationId="{007F8FD5-945E-294B-A685-5EBC595C6E5C}"/>
          </ac:spMkLst>
        </pc:spChg>
        <pc:picChg chg="add mod">
          <ac:chgData name=" " userId="59b1b9a8-655f-416a-a8db-397ddd39eb64" providerId="ADAL" clId="{7ECE1050-95A5-7641-93E8-FFF8CCA34AC0}" dt="2022-04-11T07:44:55.386" v="346" actId="1076"/>
          <ac:picMkLst>
            <pc:docMk/>
            <pc:sldMk cId="339225741" sldId="320"/>
            <ac:picMk id="3" creationId="{B43BC4CE-A6BE-1641-A1BE-B1B2BCA9956E}"/>
          </ac:picMkLst>
        </pc:picChg>
        <pc:picChg chg="add mod">
          <ac:chgData name=" " userId="59b1b9a8-655f-416a-a8db-397ddd39eb64" providerId="ADAL" clId="{7ECE1050-95A5-7641-93E8-FFF8CCA34AC0}" dt="2022-04-11T07:47:45.542" v="356" actId="1076"/>
          <ac:picMkLst>
            <pc:docMk/>
            <pc:sldMk cId="339225741" sldId="320"/>
            <ac:picMk id="8" creationId="{788755BB-CE8C-D84F-A47F-BC0B630AF7E3}"/>
          </ac:picMkLst>
        </pc:picChg>
        <pc:cxnChg chg="add mod">
          <ac:chgData name=" " userId="59b1b9a8-655f-416a-a8db-397ddd39eb64" providerId="ADAL" clId="{7ECE1050-95A5-7641-93E8-FFF8CCA34AC0}" dt="2022-04-11T07:52:33.251" v="472" actId="14100"/>
          <ac:cxnSpMkLst>
            <pc:docMk/>
            <pc:sldMk cId="339225741" sldId="320"/>
            <ac:cxnSpMk id="11" creationId="{83ACDCF8-D987-E84C-BC4A-10F5C6B61017}"/>
          </ac:cxnSpMkLst>
        </pc:cxnChg>
      </pc:sldChg>
      <pc:sldChg chg="add del setBg">
        <pc:chgData name=" " userId="59b1b9a8-655f-416a-a8db-397ddd39eb64" providerId="ADAL" clId="{7ECE1050-95A5-7641-93E8-FFF8CCA34AC0}" dt="2022-04-11T07:33:46.909" v="103"/>
        <pc:sldMkLst>
          <pc:docMk/>
          <pc:sldMk cId="546096982" sldId="320"/>
        </pc:sldMkLst>
      </pc:sldChg>
      <pc:sldChg chg="addSp modSp add mod">
        <pc:chgData name=" " userId="59b1b9a8-655f-416a-a8db-397ddd39eb64" providerId="ADAL" clId="{7ECE1050-95A5-7641-93E8-FFF8CCA34AC0}" dt="2022-04-11T13:43:08.015" v="4847" actId="732"/>
        <pc:sldMkLst>
          <pc:docMk/>
          <pc:sldMk cId="2904511" sldId="321"/>
        </pc:sldMkLst>
        <pc:spChg chg="add mod">
          <ac:chgData name=" " userId="59b1b9a8-655f-416a-a8db-397ddd39eb64" providerId="ADAL" clId="{7ECE1050-95A5-7641-93E8-FFF8CCA34AC0}" dt="2022-04-11T13:42:51.130" v="4841" actId="1076"/>
          <ac:spMkLst>
            <pc:docMk/>
            <pc:sldMk cId="2904511" sldId="321"/>
            <ac:spMk id="2" creationId="{C2AC371F-B8EC-A84C-B7DC-D26FEF1CEA1B}"/>
          </ac:spMkLst>
        </pc:spChg>
        <pc:spChg chg="mod">
          <ac:chgData name=" " userId="59b1b9a8-655f-416a-a8db-397ddd39eb64" providerId="ADAL" clId="{7ECE1050-95A5-7641-93E8-FFF8CCA34AC0}" dt="2022-04-11T07:53:03.981" v="486" actId="1076"/>
          <ac:spMkLst>
            <pc:docMk/>
            <pc:sldMk cId="2904511" sldId="321"/>
            <ac:spMk id="6" creationId="{86BA49A1-C4F8-6543-8240-061A4699B32F}"/>
          </ac:spMkLst>
        </pc:spChg>
        <pc:picChg chg="add mod modCrop">
          <ac:chgData name=" " userId="59b1b9a8-655f-416a-a8db-397ddd39eb64" providerId="ADAL" clId="{7ECE1050-95A5-7641-93E8-FFF8CCA34AC0}" dt="2022-04-11T13:43:08.015" v="4847" actId="732"/>
          <ac:picMkLst>
            <pc:docMk/>
            <pc:sldMk cId="2904511" sldId="321"/>
            <ac:picMk id="4" creationId="{F479BF73-A21D-3041-B51C-56D3C131ACFE}"/>
          </ac:picMkLst>
        </pc:picChg>
      </pc:sldChg>
      <pc:sldChg chg="addSp modSp add mod">
        <pc:chgData name=" " userId="59b1b9a8-655f-416a-a8db-397ddd39eb64" providerId="ADAL" clId="{7ECE1050-95A5-7641-93E8-FFF8CCA34AC0}" dt="2022-04-11T14:09:23.112" v="4944" actId="1076"/>
        <pc:sldMkLst>
          <pc:docMk/>
          <pc:sldMk cId="3344809115" sldId="322"/>
        </pc:sldMkLst>
        <pc:spChg chg="add mod">
          <ac:chgData name=" " userId="59b1b9a8-655f-416a-a8db-397ddd39eb64" providerId="ADAL" clId="{7ECE1050-95A5-7641-93E8-FFF8CCA34AC0}" dt="2022-04-11T09:50:25.329" v="1820" actId="20577"/>
          <ac:spMkLst>
            <pc:docMk/>
            <pc:sldMk cId="3344809115" sldId="322"/>
            <ac:spMk id="2" creationId="{20BD1DB9-8BEE-604A-BA51-71FCC699CD98}"/>
          </ac:spMkLst>
        </pc:spChg>
        <pc:spChg chg="mod">
          <ac:chgData name=" " userId="59b1b9a8-655f-416a-a8db-397ddd39eb64" providerId="ADAL" clId="{7ECE1050-95A5-7641-93E8-FFF8CCA34AC0}" dt="2022-04-11T08:12:48.110" v="1189" actId="1076"/>
          <ac:spMkLst>
            <pc:docMk/>
            <pc:sldMk cId="3344809115" sldId="322"/>
            <ac:spMk id="6" creationId="{86BA49A1-C4F8-6543-8240-061A4699B32F}"/>
          </ac:spMkLst>
        </pc:spChg>
        <pc:picChg chg="add mod">
          <ac:chgData name=" " userId="59b1b9a8-655f-416a-a8db-397ddd39eb64" providerId="ADAL" clId="{7ECE1050-95A5-7641-93E8-FFF8CCA34AC0}" dt="2022-04-11T14:09:23.112" v="4944" actId="1076"/>
          <ac:picMkLst>
            <pc:docMk/>
            <pc:sldMk cId="3344809115" sldId="322"/>
            <ac:picMk id="4" creationId="{B3288B6E-273A-104C-A11D-C8D32DC40A17}"/>
          </ac:picMkLst>
        </pc:picChg>
        <pc:picChg chg="mod">
          <ac:chgData name=" " userId="59b1b9a8-655f-416a-a8db-397ddd39eb64" providerId="ADAL" clId="{7ECE1050-95A5-7641-93E8-FFF8CCA34AC0}" dt="2022-04-11T08:12:44.796" v="1188" actId="1076"/>
          <ac:picMkLst>
            <pc:docMk/>
            <pc:sldMk cId="3344809115" sldId="322"/>
            <ac:picMk id="7" creationId="{7ACC262E-6E53-4C23-B0D8-7B070B501BD7}"/>
          </ac:picMkLst>
        </pc:picChg>
      </pc:sldChg>
      <pc:sldChg chg="addSp delSp modSp add mod">
        <pc:chgData name=" " userId="59b1b9a8-655f-416a-a8db-397ddd39eb64" providerId="ADAL" clId="{7ECE1050-95A5-7641-93E8-FFF8CCA34AC0}" dt="2022-04-12T06:59:54.176" v="5594" actId="20577"/>
        <pc:sldMkLst>
          <pc:docMk/>
          <pc:sldMk cId="2713770472" sldId="323"/>
        </pc:sldMkLst>
        <pc:spChg chg="add mod">
          <ac:chgData name=" " userId="59b1b9a8-655f-416a-a8db-397ddd39eb64" providerId="ADAL" clId="{7ECE1050-95A5-7641-93E8-FFF8CCA34AC0}" dt="2022-04-12T06:59:54.176" v="5594" actId="20577"/>
          <ac:spMkLst>
            <pc:docMk/>
            <pc:sldMk cId="2713770472" sldId="323"/>
            <ac:spMk id="2" creationId="{C0DFF709-F4C4-A24A-8102-1B93B7C0CA47}"/>
          </ac:spMkLst>
        </pc:spChg>
        <pc:spChg chg="mod">
          <ac:chgData name=" " userId="59b1b9a8-655f-416a-a8db-397ddd39eb64" providerId="ADAL" clId="{7ECE1050-95A5-7641-93E8-FFF8CCA34AC0}" dt="2022-04-11T10:00:53.677" v="1879" actId="1076"/>
          <ac:spMkLst>
            <pc:docMk/>
            <pc:sldMk cId="2713770472" sldId="323"/>
            <ac:spMk id="6" creationId="{86BA49A1-C4F8-6543-8240-061A4699B32F}"/>
          </ac:spMkLst>
        </pc:spChg>
        <pc:picChg chg="add del mod">
          <ac:chgData name=" " userId="59b1b9a8-655f-416a-a8db-397ddd39eb64" providerId="ADAL" clId="{7ECE1050-95A5-7641-93E8-FFF8CCA34AC0}" dt="2022-04-11T10:30:28.312" v="3143" actId="478"/>
          <ac:picMkLst>
            <pc:docMk/>
            <pc:sldMk cId="2713770472" sldId="323"/>
            <ac:picMk id="4" creationId="{464ECC7D-54F2-9047-9638-B685160422F0}"/>
          </ac:picMkLst>
        </pc:picChg>
        <pc:picChg chg="mod">
          <ac:chgData name=" " userId="59b1b9a8-655f-416a-a8db-397ddd39eb64" providerId="ADAL" clId="{7ECE1050-95A5-7641-93E8-FFF8CCA34AC0}" dt="2022-04-11T10:00:47.720" v="1878" actId="1076"/>
          <ac:picMkLst>
            <pc:docMk/>
            <pc:sldMk cId="2713770472" sldId="323"/>
            <ac:picMk id="7" creationId="{7ACC262E-6E53-4C23-B0D8-7B070B501BD7}"/>
          </ac:picMkLst>
        </pc:picChg>
        <pc:picChg chg="add mod">
          <ac:chgData name=" " userId="59b1b9a8-655f-416a-a8db-397ddd39eb64" providerId="ADAL" clId="{7ECE1050-95A5-7641-93E8-FFF8CCA34AC0}" dt="2022-04-11T13:48:17.518" v="4864" actId="14100"/>
          <ac:picMkLst>
            <pc:docMk/>
            <pc:sldMk cId="2713770472" sldId="323"/>
            <ac:picMk id="8" creationId="{D80FDE33-CEC2-D545-B2F8-2BF45A2B6BC8}"/>
          </ac:picMkLst>
        </pc:picChg>
        <pc:picChg chg="add mod">
          <ac:chgData name=" " userId="59b1b9a8-655f-416a-a8db-397ddd39eb64" providerId="ADAL" clId="{7ECE1050-95A5-7641-93E8-FFF8CCA34AC0}" dt="2022-04-11T10:31:32.078" v="3157" actId="1076"/>
          <ac:picMkLst>
            <pc:docMk/>
            <pc:sldMk cId="2713770472" sldId="323"/>
            <ac:picMk id="10" creationId="{E5DE97AB-C649-EF4E-86F7-287A689AF96F}"/>
          </ac:picMkLst>
        </pc:picChg>
        <pc:picChg chg="add del mod modCrop">
          <ac:chgData name=" " userId="59b1b9a8-655f-416a-a8db-397ddd39eb64" providerId="ADAL" clId="{7ECE1050-95A5-7641-93E8-FFF8CCA34AC0}" dt="2022-04-11T13:52:19.319" v="4897" actId="478"/>
          <ac:picMkLst>
            <pc:docMk/>
            <pc:sldMk cId="2713770472" sldId="323"/>
            <ac:picMk id="12" creationId="{C6B26AAF-BE28-3046-8781-051263EA2C82}"/>
          </ac:picMkLst>
        </pc:picChg>
      </pc:sldChg>
      <pc:sldChg chg="addSp delSp modSp add mod">
        <pc:chgData name=" " userId="59b1b9a8-655f-416a-a8db-397ddd39eb64" providerId="ADAL" clId="{7ECE1050-95A5-7641-93E8-FFF8CCA34AC0}" dt="2022-04-11T13:48:02.892" v="4859"/>
        <pc:sldMkLst>
          <pc:docMk/>
          <pc:sldMk cId="3279203387" sldId="324"/>
        </pc:sldMkLst>
        <pc:spChg chg="mod">
          <ac:chgData name=" " userId="59b1b9a8-655f-416a-a8db-397ddd39eb64" providerId="ADAL" clId="{7ECE1050-95A5-7641-93E8-FFF8CCA34AC0}" dt="2022-04-11T10:21:08.612" v="2769" actId="13926"/>
          <ac:spMkLst>
            <pc:docMk/>
            <pc:sldMk cId="3279203387" sldId="324"/>
            <ac:spMk id="2" creationId="{20BD1DB9-8BEE-604A-BA51-71FCC699CD98}"/>
          </ac:spMkLst>
        </pc:spChg>
        <pc:spChg chg="add del mod">
          <ac:chgData name=" " userId="59b1b9a8-655f-416a-a8db-397ddd39eb64" providerId="ADAL" clId="{7ECE1050-95A5-7641-93E8-FFF8CCA34AC0}" dt="2022-04-11T13:48:02.892" v="4859"/>
          <ac:spMkLst>
            <pc:docMk/>
            <pc:sldMk cId="3279203387" sldId="324"/>
            <ac:spMk id="11" creationId="{E2468BB7-D44F-AA40-BE08-501BBBCB2B8E}"/>
          </ac:spMkLst>
        </pc:spChg>
        <pc:picChg chg="add mod">
          <ac:chgData name=" " userId="59b1b9a8-655f-416a-a8db-397ddd39eb64" providerId="ADAL" clId="{7ECE1050-95A5-7641-93E8-FFF8CCA34AC0}" dt="2022-04-11T09:53:06.149" v="1831" actId="1076"/>
          <ac:picMkLst>
            <pc:docMk/>
            <pc:sldMk cId="3279203387" sldId="324"/>
            <ac:picMk id="4" creationId="{C040E75A-C8AD-DE4E-9BBF-0975D7F5A979}"/>
          </ac:picMkLst>
        </pc:picChg>
        <pc:picChg chg="add mod">
          <ac:chgData name=" " userId="59b1b9a8-655f-416a-a8db-397ddd39eb64" providerId="ADAL" clId="{7ECE1050-95A5-7641-93E8-FFF8CCA34AC0}" dt="2022-04-11T13:47:05.925" v="4848" actId="1076"/>
          <ac:picMkLst>
            <pc:docMk/>
            <pc:sldMk cId="3279203387" sldId="324"/>
            <ac:picMk id="8" creationId="{918FB86F-0E0A-D140-9282-7F468B6268BE}"/>
          </ac:picMkLst>
        </pc:picChg>
        <pc:picChg chg="add mod modCrop">
          <ac:chgData name=" " userId="59b1b9a8-655f-416a-a8db-397ddd39eb64" providerId="ADAL" clId="{7ECE1050-95A5-7641-93E8-FFF8CCA34AC0}" dt="2022-04-11T13:47:41.124" v="4857" actId="1076"/>
          <ac:picMkLst>
            <pc:docMk/>
            <pc:sldMk cId="3279203387" sldId="324"/>
            <ac:picMk id="10" creationId="{86A2896C-E420-5F45-A0B7-425B661B2C0F}"/>
          </ac:picMkLst>
        </pc:picChg>
      </pc:sldChg>
      <pc:sldChg chg="addSp delSp modSp add mod">
        <pc:chgData name=" " userId="59b1b9a8-655f-416a-a8db-397ddd39eb64" providerId="ADAL" clId="{7ECE1050-95A5-7641-93E8-FFF8CCA34AC0}" dt="2022-04-11T13:57:03.858" v="4924" actId="1076"/>
        <pc:sldMkLst>
          <pc:docMk/>
          <pc:sldMk cId="4288621755" sldId="325"/>
        </pc:sldMkLst>
        <pc:spChg chg="del">
          <ac:chgData name=" " userId="59b1b9a8-655f-416a-a8db-397ddd39eb64" providerId="ADAL" clId="{7ECE1050-95A5-7641-93E8-FFF8CCA34AC0}" dt="2022-04-11T10:46:38.015" v="3577" actId="478"/>
          <ac:spMkLst>
            <pc:docMk/>
            <pc:sldMk cId="4288621755" sldId="325"/>
            <ac:spMk id="2" creationId="{A7665348-7009-434B-B604-F3008FEF6FB9}"/>
          </ac:spMkLst>
        </pc:spChg>
        <pc:spChg chg="mod">
          <ac:chgData name=" " userId="59b1b9a8-655f-416a-a8db-397ddd39eb64" providerId="ADAL" clId="{7ECE1050-95A5-7641-93E8-FFF8CCA34AC0}" dt="2022-04-11T10:46:34.852" v="3576" actId="1076"/>
          <ac:spMkLst>
            <pc:docMk/>
            <pc:sldMk cId="4288621755" sldId="325"/>
            <ac:spMk id="6" creationId="{86BA49A1-C4F8-6543-8240-061A4699B32F}"/>
          </ac:spMkLst>
        </pc:spChg>
        <pc:picChg chg="add mod">
          <ac:chgData name=" " userId="59b1b9a8-655f-416a-a8db-397ddd39eb64" providerId="ADAL" clId="{7ECE1050-95A5-7641-93E8-FFF8CCA34AC0}" dt="2022-04-11T13:56:34.768" v="4917" actId="1076"/>
          <ac:picMkLst>
            <pc:docMk/>
            <pc:sldMk cId="4288621755" sldId="325"/>
            <ac:picMk id="4" creationId="{7E555F5B-9243-AD48-AB03-071B7274F8C4}"/>
          </ac:picMkLst>
        </pc:picChg>
        <pc:picChg chg="add mod modCrop">
          <ac:chgData name=" " userId="59b1b9a8-655f-416a-a8db-397ddd39eb64" providerId="ADAL" clId="{7ECE1050-95A5-7641-93E8-FFF8CCA34AC0}" dt="2022-04-11T13:57:03.858" v="4924" actId="1076"/>
          <ac:picMkLst>
            <pc:docMk/>
            <pc:sldMk cId="4288621755" sldId="325"/>
            <ac:picMk id="8" creationId="{479FF465-AD8E-E946-B5B6-E9BC3759D24A}"/>
          </ac:picMkLst>
        </pc:picChg>
      </pc:sldChg>
      <pc:sldChg chg="addSp delSp modSp add mod ord modNotesTx">
        <pc:chgData name=" " userId="59b1b9a8-655f-416a-a8db-397ddd39eb64" providerId="ADAL" clId="{7ECE1050-95A5-7641-93E8-FFF8CCA34AC0}" dt="2022-04-12T07:42:36.222" v="5595" actId="20578"/>
        <pc:sldMkLst>
          <pc:docMk/>
          <pc:sldMk cId="2755651077" sldId="326"/>
        </pc:sldMkLst>
        <pc:spChg chg="add mod">
          <ac:chgData name=" " userId="59b1b9a8-655f-416a-a8db-397ddd39eb64" providerId="ADAL" clId="{7ECE1050-95A5-7641-93E8-FFF8CCA34AC0}" dt="2022-04-11T10:58:50.685" v="3903" actId="20577"/>
          <ac:spMkLst>
            <pc:docMk/>
            <pc:sldMk cId="2755651077" sldId="326"/>
            <ac:spMk id="2" creationId="{A55FA4C0-5BED-2640-861E-8563B39EB703}"/>
          </ac:spMkLst>
        </pc:spChg>
        <pc:spChg chg="mod">
          <ac:chgData name=" " userId="59b1b9a8-655f-416a-a8db-397ddd39eb64" providerId="ADAL" clId="{7ECE1050-95A5-7641-93E8-FFF8CCA34AC0}" dt="2022-04-11T11:05:25.580" v="3938" actId="1076"/>
          <ac:spMkLst>
            <pc:docMk/>
            <pc:sldMk cId="2755651077" sldId="326"/>
            <ac:spMk id="6" creationId="{86BA49A1-C4F8-6543-8240-061A4699B32F}"/>
          </ac:spMkLst>
        </pc:spChg>
        <pc:picChg chg="del">
          <ac:chgData name=" " userId="59b1b9a8-655f-416a-a8db-397ddd39eb64" providerId="ADAL" clId="{7ECE1050-95A5-7641-93E8-FFF8CCA34AC0}" dt="2022-04-11T10:56:26.977" v="3604" actId="478"/>
          <ac:picMkLst>
            <pc:docMk/>
            <pc:sldMk cId="2755651077" sldId="326"/>
            <ac:picMk id="4" creationId="{7E555F5B-9243-AD48-AB03-071B7274F8C4}"/>
          </ac:picMkLst>
        </pc:picChg>
        <pc:picChg chg="add mod">
          <ac:chgData name=" " userId="59b1b9a8-655f-416a-a8db-397ddd39eb64" providerId="ADAL" clId="{7ECE1050-95A5-7641-93E8-FFF8CCA34AC0}" dt="2022-04-11T13:59:43.604" v="4929" actId="1076"/>
          <ac:picMkLst>
            <pc:docMk/>
            <pc:sldMk cId="2755651077" sldId="326"/>
            <ac:picMk id="5" creationId="{99628730-86FE-3A48-9803-8E8AB8EEA44A}"/>
          </ac:picMkLst>
        </pc:picChg>
        <pc:picChg chg="mod">
          <ac:chgData name=" " userId="59b1b9a8-655f-416a-a8db-397ddd39eb64" providerId="ADAL" clId="{7ECE1050-95A5-7641-93E8-FFF8CCA34AC0}" dt="2022-04-11T11:05:21.047" v="3937" actId="1076"/>
          <ac:picMkLst>
            <pc:docMk/>
            <pc:sldMk cId="2755651077" sldId="326"/>
            <ac:picMk id="7" creationId="{7ACC262E-6E53-4C23-B0D8-7B070B501BD7}"/>
          </ac:picMkLst>
        </pc:picChg>
        <pc:picChg chg="add del mod">
          <ac:chgData name=" " userId="59b1b9a8-655f-416a-a8db-397ddd39eb64" providerId="ADAL" clId="{7ECE1050-95A5-7641-93E8-FFF8CCA34AC0}" dt="2022-04-11T11:02:39.111" v="3922" actId="478"/>
          <ac:picMkLst>
            <pc:docMk/>
            <pc:sldMk cId="2755651077" sldId="326"/>
            <ac:picMk id="9" creationId="{41A32B2B-987B-DD45-8354-2E3FB5058CFC}"/>
          </ac:picMkLst>
        </pc:picChg>
        <pc:picChg chg="add mod">
          <ac:chgData name=" " userId="59b1b9a8-655f-416a-a8db-397ddd39eb64" providerId="ADAL" clId="{7ECE1050-95A5-7641-93E8-FFF8CCA34AC0}" dt="2022-04-11T14:04:24.749" v="4940" actId="14100"/>
          <ac:picMkLst>
            <pc:docMk/>
            <pc:sldMk cId="2755651077" sldId="326"/>
            <ac:picMk id="11" creationId="{A86BC3B2-7BEE-3C44-A386-2346FAF45488}"/>
          </ac:picMkLst>
        </pc:picChg>
        <pc:picChg chg="add mod">
          <ac:chgData name=" " userId="59b1b9a8-655f-416a-a8db-397ddd39eb64" providerId="ADAL" clId="{7ECE1050-95A5-7641-93E8-FFF8CCA34AC0}" dt="2022-04-11T14:04:10.667" v="4937" actId="14100"/>
          <ac:picMkLst>
            <pc:docMk/>
            <pc:sldMk cId="2755651077" sldId="326"/>
            <ac:picMk id="13" creationId="{A2438C9E-CAA5-0440-9C95-DA92E54D2A24}"/>
          </ac:picMkLst>
        </pc:picChg>
        <pc:picChg chg="add mod modCrop">
          <ac:chgData name=" " userId="59b1b9a8-655f-416a-a8db-397ddd39eb64" providerId="ADAL" clId="{7ECE1050-95A5-7641-93E8-FFF8CCA34AC0}" dt="2022-04-11T14:04:59.764" v="4943" actId="732"/>
          <ac:picMkLst>
            <pc:docMk/>
            <pc:sldMk cId="2755651077" sldId="326"/>
            <ac:picMk id="15" creationId="{3D391BE8-6BF2-C64C-83CC-F95CD2F005EA}"/>
          </ac:picMkLst>
        </pc:picChg>
      </pc:sldChg>
      <pc:sldChg chg="addSp delSp modSp add mod">
        <pc:chgData name=" " userId="59b1b9a8-655f-416a-a8db-397ddd39eb64" providerId="ADAL" clId="{7ECE1050-95A5-7641-93E8-FFF8CCA34AC0}" dt="2022-04-11T11:10:54.984" v="4428" actId="1076"/>
        <pc:sldMkLst>
          <pc:docMk/>
          <pc:sldMk cId="1170974868" sldId="327"/>
        </pc:sldMkLst>
        <pc:spChg chg="mod">
          <ac:chgData name=" " userId="59b1b9a8-655f-416a-a8db-397ddd39eb64" providerId="ADAL" clId="{7ECE1050-95A5-7641-93E8-FFF8CCA34AC0}" dt="2022-04-11T11:09:01.204" v="4423" actId="20577"/>
          <ac:spMkLst>
            <pc:docMk/>
            <pc:sldMk cId="1170974868" sldId="327"/>
            <ac:spMk id="2" creationId="{A55FA4C0-5BED-2640-861E-8563B39EB703}"/>
          </ac:spMkLst>
        </pc:spChg>
        <pc:spChg chg="mod">
          <ac:chgData name=" " userId="59b1b9a8-655f-416a-a8db-397ddd39eb64" providerId="ADAL" clId="{7ECE1050-95A5-7641-93E8-FFF8CCA34AC0}" dt="2022-04-11T11:06:35.606" v="3955" actId="20577"/>
          <ac:spMkLst>
            <pc:docMk/>
            <pc:sldMk cId="1170974868" sldId="327"/>
            <ac:spMk id="6" creationId="{86BA49A1-C4F8-6543-8240-061A4699B32F}"/>
          </ac:spMkLst>
        </pc:spChg>
        <pc:picChg chg="add mod">
          <ac:chgData name=" " userId="59b1b9a8-655f-416a-a8db-397ddd39eb64" providerId="ADAL" clId="{7ECE1050-95A5-7641-93E8-FFF8CCA34AC0}" dt="2022-04-11T11:10:54.984" v="4428" actId="1076"/>
          <ac:picMkLst>
            <pc:docMk/>
            <pc:sldMk cId="1170974868" sldId="327"/>
            <ac:picMk id="4" creationId="{525DF34B-5A2C-664A-9FA3-D15A5436B80C}"/>
          </ac:picMkLst>
        </pc:picChg>
        <pc:picChg chg="del">
          <ac:chgData name=" " userId="59b1b9a8-655f-416a-a8db-397ddd39eb64" providerId="ADAL" clId="{7ECE1050-95A5-7641-93E8-FFF8CCA34AC0}" dt="2022-04-11T11:06:29.690" v="3945" actId="478"/>
          <ac:picMkLst>
            <pc:docMk/>
            <pc:sldMk cId="1170974868" sldId="327"/>
            <ac:picMk id="5" creationId="{99628730-86FE-3A48-9803-8E8AB8EEA44A}"/>
          </ac:picMkLst>
        </pc:picChg>
        <pc:picChg chg="del">
          <ac:chgData name=" " userId="59b1b9a8-655f-416a-a8db-397ddd39eb64" providerId="ADAL" clId="{7ECE1050-95A5-7641-93E8-FFF8CCA34AC0}" dt="2022-04-11T11:06:30.747" v="3947" actId="478"/>
          <ac:picMkLst>
            <pc:docMk/>
            <pc:sldMk cId="1170974868" sldId="327"/>
            <ac:picMk id="11" creationId="{A86BC3B2-7BEE-3C44-A386-2346FAF45488}"/>
          </ac:picMkLst>
        </pc:picChg>
        <pc:picChg chg="del">
          <ac:chgData name=" " userId="59b1b9a8-655f-416a-a8db-397ddd39eb64" providerId="ADAL" clId="{7ECE1050-95A5-7641-93E8-FFF8CCA34AC0}" dt="2022-04-11T11:06:30.318" v="3946" actId="478"/>
          <ac:picMkLst>
            <pc:docMk/>
            <pc:sldMk cId="1170974868" sldId="327"/>
            <ac:picMk id="13" creationId="{A2438C9E-CAA5-0440-9C95-DA92E54D2A24}"/>
          </ac:picMkLst>
        </pc:picChg>
      </pc:sldChg>
      <pc:sldChg chg="addSp delSp modSp add mod">
        <pc:chgData name=" " userId="59b1b9a8-655f-416a-a8db-397ddd39eb64" providerId="ADAL" clId="{7ECE1050-95A5-7641-93E8-FFF8CCA34AC0}" dt="2022-04-11T14:03:26.130" v="4935" actId="1076"/>
        <pc:sldMkLst>
          <pc:docMk/>
          <pc:sldMk cId="3128486515" sldId="328"/>
        </pc:sldMkLst>
        <pc:spChg chg="mod">
          <ac:chgData name=" " userId="59b1b9a8-655f-416a-a8db-397ddd39eb64" providerId="ADAL" clId="{7ECE1050-95A5-7641-93E8-FFF8CCA34AC0}" dt="2022-04-11T11:20:57.663" v="4818" actId="20577"/>
          <ac:spMkLst>
            <pc:docMk/>
            <pc:sldMk cId="3128486515" sldId="328"/>
            <ac:spMk id="2" creationId="{A55FA4C0-5BED-2640-861E-8563B39EB703}"/>
          </ac:spMkLst>
        </pc:spChg>
        <pc:spChg chg="mod">
          <ac:chgData name=" " userId="59b1b9a8-655f-416a-a8db-397ddd39eb64" providerId="ADAL" clId="{7ECE1050-95A5-7641-93E8-FFF8CCA34AC0}" dt="2022-04-11T11:14:12.613" v="4459" actId="1076"/>
          <ac:spMkLst>
            <pc:docMk/>
            <pc:sldMk cId="3128486515" sldId="328"/>
            <ac:spMk id="6" creationId="{86BA49A1-C4F8-6543-8240-061A4699B32F}"/>
          </ac:spMkLst>
        </pc:spChg>
        <pc:picChg chg="del mod">
          <ac:chgData name=" " userId="59b1b9a8-655f-416a-a8db-397ddd39eb64" providerId="ADAL" clId="{7ECE1050-95A5-7641-93E8-FFF8CCA34AC0}" dt="2022-04-11T11:13:39.110" v="4431" actId="478"/>
          <ac:picMkLst>
            <pc:docMk/>
            <pc:sldMk cId="3128486515" sldId="328"/>
            <ac:picMk id="4" creationId="{525DF34B-5A2C-664A-9FA3-D15A5436B80C}"/>
          </ac:picMkLst>
        </pc:picChg>
        <pc:picChg chg="add mod">
          <ac:chgData name=" " userId="59b1b9a8-655f-416a-a8db-397ddd39eb64" providerId="ADAL" clId="{7ECE1050-95A5-7641-93E8-FFF8CCA34AC0}" dt="2022-04-11T14:03:26.130" v="4935" actId="1076"/>
          <ac:picMkLst>
            <pc:docMk/>
            <pc:sldMk cId="3128486515" sldId="328"/>
            <ac:picMk id="5" creationId="{2A127BB0-BCDF-0C4B-8907-579B15B42E3D}"/>
          </ac:picMkLst>
        </pc:picChg>
        <pc:picChg chg="mod">
          <ac:chgData name=" " userId="59b1b9a8-655f-416a-a8db-397ddd39eb64" providerId="ADAL" clId="{7ECE1050-95A5-7641-93E8-FFF8CCA34AC0}" dt="2022-04-11T11:14:09.910" v="4458" actId="1076"/>
          <ac:picMkLst>
            <pc:docMk/>
            <pc:sldMk cId="3128486515" sldId="328"/>
            <ac:picMk id="7" creationId="{7ACC262E-6E53-4C23-B0D8-7B070B501BD7}"/>
          </ac:picMkLst>
        </pc:picChg>
      </pc:sldChg>
      <pc:sldChg chg="addSp modSp add mod">
        <pc:chgData name=" " userId="59b1b9a8-655f-416a-a8db-397ddd39eb64" providerId="ADAL" clId="{7ECE1050-95A5-7641-93E8-FFF8CCA34AC0}" dt="2022-04-11T14:12:36.984" v="4949" actId="1076"/>
        <pc:sldMkLst>
          <pc:docMk/>
          <pc:sldMk cId="1453944723" sldId="329"/>
        </pc:sldMkLst>
        <pc:spChg chg="mod">
          <ac:chgData name=" " userId="59b1b9a8-655f-416a-a8db-397ddd39eb64" providerId="ADAL" clId="{7ECE1050-95A5-7641-93E8-FFF8CCA34AC0}" dt="2022-04-11T11:23:12.379" v="4837" actId="20577"/>
          <ac:spMkLst>
            <pc:docMk/>
            <pc:sldMk cId="1453944723" sldId="329"/>
            <ac:spMk id="2" creationId="{A55FA4C0-5BED-2640-861E-8563B39EB703}"/>
          </ac:spMkLst>
        </pc:spChg>
        <pc:spChg chg="mod">
          <ac:chgData name=" " userId="59b1b9a8-655f-416a-a8db-397ddd39eb64" providerId="ADAL" clId="{7ECE1050-95A5-7641-93E8-FFF8CCA34AC0}" dt="2022-04-11T11:23:08.476" v="4836" actId="20577"/>
          <ac:spMkLst>
            <pc:docMk/>
            <pc:sldMk cId="1453944723" sldId="329"/>
            <ac:spMk id="6" creationId="{86BA49A1-C4F8-6543-8240-061A4699B32F}"/>
          </ac:spMkLst>
        </pc:spChg>
        <pc:picChg chg="add mod">
          <ac:chgData name=" " userId="59b1b9a8-655f-416a-a8db-397ddd39eb64" providerId="ADAL" clId="{7ECE1050-95A5-7641-93E8-FFF8CCA34AC0}" dt="2022-04-11T14:12:36.984" v="4949" actId="1076"/>
          <ac:picMkLst>
            <pc:docMk/>
            <pc:sldMk cId="1453944723" sldId="329"/>
            <ac:picMk id="4" creationId="{6730DB08-F7D4-764A-BE0A-FB48D089EBD1}"/>
          </ac:picMkLst>
        </pc:picChg>
      </pc:sldChg>
      <pc:sldChg chg="addSp delSp modSp add mod modNotesTx">
        <pc:chgData name=" " userId="59b1b9a8-655f-416a-a8db-397ddd39eb64" providerId="ADAL" clId="{7ECE1050-95A5-7641-93E8-FFF8CCA34AC0}" dt="2022-04-11T14:30:38.825" v="5581" actId="1076"/>
        <pc:sldMkLst>
          <pc:docMk/>
          <pc:sldMk cId="878044820" sldId="331"/>
        </pc:sldMkLst>
        <pc:spChg chg="add mod">
          <ac:chgData name=" " userId="59b1b9a8-655f-416a-a8db-397ddd39eb64" providerId="ADAL" clId="{7ECE1050-95A5-7641-93E8-FFF8CCA34AC0}" dt="2022-04-11T14:30:38.825" v="5581" actId="1076"/>
          <ac:spMkLst>
            <pc:docMk/>
            <pc:sldMk cId="878044820" sldId="331"/>
            <ac:spMk id="3" creationId="{D8BD50EE-1765-B744-99D4-58050DD9E464}"/>
          </ac:spMkLst>
        </pc:spChg>
        <pc:spChg chg="mod">
          <ac:chgData name=" " userId="59b1b9a8-655f-416a-a8db-397ddd39eb64" providerId="ADAL" clId="{7ECE1050-95A5-7641-93E8-FFF8CCA34AC0}" dt="2022-04-11T14:15:33.848" v="4966" actId="20577"/>
          <ac:spMkLst>
            <pc:docMk/>
            <pc:sldMk cId="878044820" sldId="331"/>
            <ac:spMk id="6" creationId="{86BA49A1-C4F8-6543-8240-061A4699B32F}"/>
          </ac:spMkLst>
        </pc:spChg>
        <pc:picChg chg="del">
          <ac:chgData name=" " userId="59b1b9a8-655f-416a-a8db-397ddd39eb64" providerId="ADAL" clId="{7ECE1050-95A5-7641-93E8-FFF8CCA34AC0}" dt="2022-04-11T14:15:07.179" v="4951" actId="478"/>
          <ac:picMkLst>
            <pc:docMk/>
            <pc:sldMk cId="878044820" sldId="331"/>
            <ac:picMk id="4" creationId="{6730DB08-F7D4-764A-BE0A-FB48D089EBD1}"/>
          </ac:picMkLst>
        </pc:picChg>
        <pc:picChg chg="add mod">
          <ac:chgData name=" " userId="59b1b9a8-655f-416a-a8db-397ddd39eb64" providerId="ADAL" clId="{7ECE1050-95A5-7641-93E8-FFF8CCA34AC0}" dt="2022-04-11T14:30:16.248" v="5574" actId="1076"/>
          <ac:picMkLst>
            <pc:docMk/>
            <pc:sldMk cId="878044820" sldId="331"/>
            <ac:picMk id="8" creationId="{CE2987F6-4B94-C444-AA21-EA44C6BDED29}"/>
          </ac:picMkLst>
        </pc:picChg>
        <pc:picChg chg="add mod">
          <ac:chgData name=" " userId="59b1b9a8-655f-416a-a8db-397ddd39eb64" providerId="ADAL" clId="{7ECE1050-95A5-7641-93E8-FFF8CCA34AC0}" dt="2022-04-11T14:30:35.547" v="5580" actId="1076"/>
          <ac:picMkLst>
            <pc:docMk/>
            <pc:sldMk cId="878044820" sldId="331"/>
            <ac:picMk id="10" creationId="{1D186183-855B-E24B-B4F0-644FB40BD391}"/>
          </ac:picMkLst>
        </pc:picChg>
      </pc:sldChg>
    </pc:docChg>
  </pc:docChgLst>
  <pc:docChgLst>
    <pc:chgData name="#ADRIAN ANG JUN HAO#" userId="S::aang031@e.ntu.edu.sg::cc726604-c031-456c-880c-829de60153ae" providerId="AD" clId="Web-{2B19DC7F-A42B-40B2-94F2-EA2F3BE79EDA}"/>
    <pc:docChg chg="modSld">
      <pc:chgData name="#ADRIAN ANG JUN HAO#" userId="S::aang031@e.ntu.edu.sg::cc726604-c031-456c-880c-829de60153ae" providerId="AD" clId="Web-{2B19DC7F-A42B-40B2-94F2-EA2F3BE79EDA}" dt="2022-04-11T11:46:30.134" v="10"/>
      <pc:docMkLst>
        <pc:docMk/>
      </pc:docMkLst>
      <pc:sldChg chg="modSp modTransition">
        <pc:chgData name="#ADRIAN ANG JUN HAO#" userId="S::aang031@e.ntu.edu.sg::cc726604-c031-456c-880c-829de60153ae" providerId="AD" clId="Web-{2B19DC7F-A42B-40B2-94F2-EA2F3BE79EDA}" dt="2022-04-11T11:46:30.134" v="10"/>
        <pc:sldMkLst>
          <pc:docMk/>
          <pc:sldMk cId="2125918176" sldId="289"/>
        </pc:sldMkLst>
        <pc:picChg chg="mod ord">
          <ac:chgData name="#ADRIAN ANG JUN HAO#" userId="S::aang031@e.ntu.edu.sg::cc726604-c031-456c-880c-829de60153ae" providerId="AD" clId="Web-{2B19DC7F-A42B-40B2-94F2-EA2F3BE79EDA}" dt="2022-04-11T11:46:26.056" v="9" actId="1076"/>
          <ac:picMkLst>
            <pc:docMk/>
            <pc:sldMk cId="2125918176" sldId="289"/>
            <ac:picMk id="13" creationId="{A756BC14-D990-AE45-A8C6-1B6F0B9533CD}"/>
          </ac:picMkLst>
        </pc:picChg>
        <pc:picChg chg="ord">
          <ac:chgData name="#ADRIAN ANG JUN HAO#" userId="S::aang031@e.ntu.edu.sg::cc726604-c031-456c-880c-829de60153ae" providerId="AD" clId="Web-{2B19DC7F-A42B-40B2-94F2-EA2F3BE79EDA}" dt="2022-04-11T11:46:22.415" v="8"/>
          <ac:picMkLst>
            <pc:docMk/>
            <pc:sldMk cId="2125918176" sldId="289"/>
            <ac:picMk id="5122" creationId="{D29F581C-915B-3B4C-9A89-1AA8FB4A24DC}"/>
          </ac:picMkLst>
        </pc:picChg>
      </pc:sldChg>
    </pc:docChg>
  </pc:docChgLst>
  <pc:docChgLst>
    <pc:chgData name="#ADRIAN ANG JUN HAO#" userId="S::aang031@e.ntu.edu.sg::cc726604-c031-456c-880c-829de60153ae" providerId="AD" clId="Web-{EF184BA2-9672-4479-8BD8-8A0F85E02A0D}"/>
    <pc:docChg chg="modSld">
      <pc:chgData name="#ADRIAN ANG JUN HAO#" userId="S::aang031@e.ntu.edu.sg::cc726604-c031-456c-880c-829de60153ae" providerId="AD" clId="Web-{EF184BA2-9672-4479-8BD8-8A0F85E02A0D}" dt="2022-04-21T11:03:03.070" v="3"/>
      <pc:docMkLst>
        <pc:docMk/>
      </pc:docMkLst>
      <pc:sldChg chg="modTransition">
        <pc:chgData name="#ADRIAN ANG JUN HAO#" userId="S::aang031@e.ntu.edu.sg::cc726604-c031-456c-880c-829de60153ae" providerId="AD" clId="Web-{EF184BA2-9672-4479-8BD8-8A0F85E02A0D}" dt="2022-04-21T11:02:55.570" v="0"/>
        <pc:sldMkLst>
          <pc:docMk/>
          <pc:sldMk cId="325363641" sldId="351"/>
        </pc:sldMkLst>
      </pc:sldChg>
      <pc:sldChg chg="modTransition">
        <pc:chgData name="#ADRIAN ANG JUN HAO#" userId="S::aang031@e.ntu.edu.sg::cc726604-c031-456c-880c-829de60153ae" providerId="AD" clId="Web-{EF184BA2-9672-4479-8BD8-8A0F85E02A0D}" dt="2022-04-21T11:02:59.242" v="1"/>
        <pc:sldMkLst>
          <pc:docMk/>
          <pc:sldMk cId="2847691850" sldId="352"/>
        </pc:sldMkLst>
      </pc:sldChg>
      <pc:sldChg chg="modTransition">
        <pc:chgData name="#ADRIAN ANG JUN HAO#" userId="S::aang031@e.ntu.edu.sg::cc726604-c031-456c-880c-829de60153ae" providerId="AD" clId="Web-{EF184BA2-9672-4479-8BD8-8A0F85E02A0D}" dt="2022-04-21T11:03:01.133" v="2"/>
        <pc:sldMkLst>
          <pc:docMk/>
          <pc:sldMk cId="1547723551" sldId="353"/>
        </pc:sldMkLst>
      </pc:sldChg>
      <pc:sldChg chg="modTransition">
        <pc:chgData name="#ADRIAN ANG JUN HAO#" userId="S::aang031@e.ntu.edu.sg::cc726604-c031-456c-880c-829de60153ae" providerId="AD" clId="Web-{EF184BA2-9672-4479-8BD8-8A0F85E02A0D}" dt="2022-04-21T11:03:03.070" v="3"/>
        <pc:sldMkLst>
          <pc:docMk/>
          <pc:sldMk cId="98181036" sldId="354"/>
        </pc:sldMkLst>
      </pc:sldChg>
    </pc:docChg>
  </pc:docChgLst>
  <pc:docChgLst>
    <pc:chgData name="#AGNES TAN ZIQI#" userId="S::ag0001qi@e.ntu.edu.sg::d99b0079-d964-48d0-b986-52b6884fbca3" providerId="AD" clId="Web-{6C16B228-5C2E-43F7-8589-02A7311342E0}"/>
    <pc:docChg chg="addSld modSld sldOrd">
      <pc:chgData name="#AGNES TAN ZIQI#" userId="S::ag0001qi@e.ntu.edu.sg::d99b0079-d964-48d0-b986-52b6884fbca3" providerId="AD" clId="Web-{6C16B228-5C2E-43F7-8589-02A7311342E0}" dt="2022-04-05T02:54:59.655" v="101" actId="20577"/>
      <pc:docMkLst>
        <pc:docMk/>
      </pc:docMkLst>
      <pc:sldChg chg="modSp">
        <pc:chgData name="#AGNES TAN ZIQI#" userId="S::ag0001qi@e.ntu.edu.sg::d99b0079-d964-48d0-b986-52b6884fbca3" providerId="AD" clId="Web-{6C16B228-5C2E-43F7-8589-02A7311342E0}" dt="2022-04-05T02:50:52.587" v="9" actId="20577"/>
        <pc:sldMkLst>
          <pc:docMk/>
          <pc:sldMk cId="0" sldId="256"/>
        </pc:sldMkLst>
        <pc:spChg chg="mod">
          <ac:chgData name="#AGNES TAN ZIQI#" userId="S::ag0001qi@e.ntu.edu.sg::d99b0079-d964-48d0-b986-52b6884fbca3" providerId="AD" clId="Web-{6C16B228-5C2E-43F7-8589-02A7311342E0}" dt="2022-04-05T02:50:52.587" v="9" actId="20577"/>
          <ac:spMkLst>
            <pc:docMk/>
            <pc:sldMk cId="0" sldId="256"/>
            <ac:spMk id="5" creationId="{00000000-0000-0000-0000-000000000000}"/>
          </ac:spMkLst>
        </pc:spChg>
      </pc:sldChg>
      <pc:sldChg chg="addSp modSp new mod ord modClrScheme chgLayout">
        <pc:chgData name="#AGNES TAN ZIQI#" userId="S::ag0001qi@e.ntu.edu.sg::d99b0079-d964-48d0-b986-52b6884fbca3" providerId="AD" clId="Web-{6C16B228-5C2E-43F7-8589-02A7311342E0}" dt="2022-04-05T02:54:59.655" v="101" actId="20577"/>
        <pc:sldMkLst>
          <pc:docMk/>
          <pc:sldMk cId="1210168238" sldId="291"/>
        </pc:sldMkLst>
        <pc:spChg chg="add mod">
          <ac:chgData name="#AGNES TAN ZIQI#" userId="S::ag0001qi@e.ntu.edu.sg::d99b0079-d964-48d0-b986-52b6884fbca3" providerId="AD" clId="Web-{6C16B228-5C2E-43F7-8589-02A7311342E0}" dt="2022-04-05T02:52:12.948" v="20" actId="20577"/>
          <ac:spMkLst>
            <pc:docMk/>
            <pc:sldMk cId="1210168238" sldId="291"/>
            <ac:spMk id="2" creationId="{7530160E-99E8-0EDC-F083-F6A6D0EE3706}"/>
          </ac:spMkLst>
        </pc:spChg>
        <pc:spChg chg="add mod">
          <ac:chgData name="#AGNES TAN ZIQI#" userId="S::ag0001qi@e.ntu.edu.sg::d99b0079-d964-48d0-b986-52b6884fbca3" providerId="AD" clId="Web-{6C16B228-5C2E-43F7-8589-02A7311342E0}" dt="2022-04-05T02:54:59.655" v="101" actId="20577"/>
          <ac:spMkLst>
            <pc:docMk/>
            <pc:sldMk cId="1210168238" sldId="291"/>
            <ac:spMk id="3" creationId="{E1735DF9-88AB-0D73-899C-83F4117DA5C5}"/>
          </ac:spMkLst>
        </pc:spChg>
      </pc:sldChg>
    </pc:docChg>
  </pc:docChgLst>
  <pc:docChgLst>
    <pc:chgData name=" " userId="59b1b9a8-655f-416a-a8db-397ddd39eb64" providerId="ADAL" clId="{35F9E932-8761-054A-9186-13110D256D2D}"/>
    <pc:docChg chg="undo custSel addSld modSld">
      <pc:chgData name=" " userId="59b1b9a8-655f-416a-a8db-397ddd39eb64" providerId="ADAL" clId="{35F9E932-8761-054A-9186-13110D256D2D}" dt="2022-04-05T12:14:22.284" v="35" actId="1076"/>
      <pc:docMkLst>
        <pc:docMk/>
      </pc:docMkLst>
      <pc:sldChg chg="modSp mod">
        <pc:chgData name=" " userId="59b1b9a8-655f-416a-a8db-397ddd39eb64" providerId="ADAL" clId="{35F9E932-8761-054A-9186-13110D256D2D}" dt="2022-04-05T12:13:15.236" v="33" actId="20577"/>
        <pc:sldMkLst>
          <pc:docMk/>
          <pc:sldMk cId="0" sldId="256"/>
        </pc:sldMkLst>
        <pc:spChg chg="mod">
          <ac:chgData name=" " userId="59b1b9a8-655f-416a-a8db-397ddd39eb64" providerId="ADAL" clId="{35F9E932-8761-054A-9186-13110D256D2D}" dt="2022-04-05T12:12:39.353" v="17" actId="255"/>
          <ac:spMkLst>
            <pc:docMk/>
            <pc:sldMk cId="0" sldId="256"/>
            <ac:spMk id="4" creationId="{00000000-0000-0000-0000-000000000000}"/>
          </ac:spMkLst>
        </pc:spChg>
        <pc:spChg chg="mod">
          <ac:chgData name=" " userId="59b1b9a8-655f-416a-a8db-397ddd39eb64" providerId="ADAL" clId="{35F9E932-8761-054A-9186-13110D256D2D}" dt="2022-04-05T12:13:15.236" v="33" actId="20577"/>
          <ac:spMkLst>
            <pc:docMk/>
            <pc:sldMk cId="0" sldId="256"/>
            <ac:spMk id="5" creationId="{00000000-0000-0000-0000-000000000000}"/>
          </ac:spMkLst>
        </pc:spChg>
      </pc:sldChg>
      <pc:sldChg chg="addSp delSp modSp mod">
        <pc:chgData name=" " userId="59b1b9a8-655f-416a-a8db-397ddd39eb64" providerId="ADAL" clId="{35F9E932-8761-054A-9186-13110D256D2D}" dt="2022-04-05T12:14:22.284" v="35" actId="1076"/>
        <pc:sldMkLst>
          <pc:docMk/>
          <pc:sldMk cId="44791963" sldId="280"/>
        </pc:sldMkLst>
        <pc:spChg chg="add del mod">
          <ac:chgData name=" " userId="59b1b9a8-655f-416a-a8db-397ddd39eb64" providerId="ADAL" clId="{35F9E932-8761-054A-9186-13110D256D2D}" dt="2022-04-05T12:11:03.955" v="13"/>
          <ac:spMkLst>
            <pc:docMk/>
            <pc:sldMk cId="44791963" sldId="280"/>
            <ac:spMk id="2" creationId="{7BAA2EDE-6519-674C-BD55-8DD6BA332C6C}"/>
          </ac:spMkLst>
        </pc:spChg>
        <pc:spChg chg="mod">
          <ac:chgData name=" " userId="59b1b9a8-655f-416a-a8db-397ddd39eb64" providerId="ADAL" clId="{35F9E932-8761-054A-9186-13110D256D2D}" dt="2022-04-05T12:14:17.314" v="34" actId="1076"/>
          <ac:spMkLst>
            <pc:docMk/>
            <pc:sldMk cId="44791963" sldId="280"/>
            <ac:spMk id="5" creationId="{0788D19B-8A0C-4B6F-B09F-4348917B759F}"/>
          </ac:spMkLst>
        </pc:spChg>
        <pc:spChg chg="mod">
          <ac:chgData name=" " userId="59b1b9a8-655f-416a-a8db-397ddd39eb64" providerId="ADAL" clId="{35F9E932-8761-054A-9186-13110D256D2D}" dt="2022-04-05T12:14:22.284" v="35" actId="1076"/>
          <ac:spMkLst>
            <pc:docMk/>
            <pc:sldMk cId="44791963" sldId="280"/>
            <ac:spMk id="6" creationId="{D56044BC-7231-4C97-9717-A08460BD26B1}"/>
          </ac:spMkLst>
        </pc:spChg>
        <pc:spChg chg="mod">
          <ac:chgData name=" " userId="59b1b9a8-655f-416a-a8db-397ddd39eb64" providerId="ADAL" clId="{35F9E932-8761-054A-9186-13110D256D2D}" dt="2022-04-05T12:14:17.314" v="34" actId="1076"/>
          <ac:spMkLst>
            <pc:docMk/>
            <pc:sldMk cId="44791963" sldId="280"/>
            <ac:spMk id="9" creationId="{97572A4B-40E2-46CF-BB50-FF0A3A90CB31}"/>
          </ac:spMkLst>
        </pc:spChg>
        <pc:spChg chg="mod">
          <ac:chgData name=" " userId="59b1b9a8-655f-416a-a8db-397ddd39eb64" providerId="ADAL" clId="{35F9E932-8761-054A-9186-13110D256D2D}" dt="2022-04-05T12:14:17.314" v="34" actId="1076"/>
          <ac:spMkLst>
            <pc:docMk/>
            <pc:sldMk cId="44791963" sldId="280"/>
            <ac:spMk id="11" creationId="{432EF49B-7A39-4E84-B72D-2B30DBEE1DC8}"/>
          </ac:spMkLst>
        </pc:spChg>
        <pc:spChg chg="mod">
          <ac:chgData name=" " userId="59b1b9a8-655f-416a-a8db-397ddd39eb64" providerId="ADAL" clId="{35F9E932-8761-054A-9186-13110D256D2D}" dt="2022-04-05T12:14:17.314" v="34" actId="1076"/>
          <ac:spMkLst>
            <pc:docMk/>
            <pc:sldMk cId="44791963" sldId="280"/>
            <ac:spMk id="13" creationId="{1691CCFB-E0CB-4694-BA4A-130FACCBB0B2}"/>
          </ac:spMkLst>
        </pc:spChg>
        <pc:spChg chg="mod">
          <ac:chgData name=" " userId="59b1b9a8-655f-416a-a8db-397ddd39eb64" providerId="ADAL" clId="{35F9E932-8761-054A-9186-13110D256D2D}" dt="2022-04-05T12:14:17.314" v="34" actId="1076"/>
          <ac:spMkLst>
            <pc:docMk/>
            <pc:sldMk cId="44791963" sldId="280"/>
            <ac:spMk id="15" creationId="{AFE2C689-8B9E-4387-BD6B-BC33AD5C6969}"/>
          </ac:spMkLst>
        </pc:spChg>
        <pc:spChg chg="mod">
          <ac:chgData name=" " userId="59b1b9a8-655f-416a-a8db-397ddd39eb64" providerId="ADAL" clId="{35F9E932-8761-054A-9186-13110D256D2D}" dt="2022-04-05T12:14:17.314" v="34" actId="1076"/>
          <ac:spMkLst>
            <pc:docMk/>
            <pc:sldMk cId="44791963" sldId="280"/>
            <ac:spMk id="17" creationId="{A366D16F-2A8E-4F97-AB03-809BF69E4BB0}"/>
          </ac:spMkLst>
        </pc:spChg>
        <pc:spChg chg="mod">
          <ac:chgData name=" " userId="59b1b9a8-655f-416a-a8db-397ddd39eb64" providerId="ADAL" clId="{35F9E932-8761-054A-9186-13110D256D2D}" dt="2022-04-05T12:14:17.314" v="34" actId="1076"/>
          <ac:spMkLst>
            <pc:docMk/>
            <pc:sldMk cId="44791963" sldId="280"/>
            <ac:spMk id="20" creationId="{D4DFDC6C-583A-408B-829A-D71003912FD2}"/>
          </ac:spMkLst>
        </pc:spChg>
        <pc:spChg chg="mod">
          <ac:chgData name=" " userId="59b1b9a8-655f-416a-a8db-397ddd39eb64" providerId="ADAL" clId="{35F9E932-8761-054A-9186-13110D256D2D}" dt="2022-04-05T12:14:17.314" v="34" actId="1076"/>
          <ac:spMkLst>
            <pc:docMk/>
            <pc:sldMk cId="44791963" sldId="280"/>
            <ac:spMk id="22" creationId="{37BF05E4-1290-4685-8A31-9B27F1E89D25}"/>
          </ac:spMkLst>
        </pc:spChg>
        <pc:spChg chg="mod">
          <ac:chgData name=" " userId="59b1b9a8-655f-416a-a8db-397ddd39eb64" providerId="ADAL" clId="{35F9E932-8761-054A-9186-13110D256D2D}" dt="2022-04-05T12:14:17.314" v="34" actId="1076"/>
          <ac:spMkLst>
            <pc:docMk/>
            <pc:sldMk cId="44791963" sldId="280"/>
            <ac:spMk id="23" creationId="{60D2555E-3964-4809-BE04-6F74F98AAC49}"/>
          </ac:spMkLst>
        </pc:spChg>
        <pc:picChg chg="mod">
          <ac:chgData name=" " userId="59b1b9a8-655f-416a-a8db-397ddd39eb64" providerId="ADAL" clId="{35F9E932-8761-054A-9186-13110D256D2D}" dt="2022-04-05T12:14:17.314" v="34" actId="1076"/>
          <ac:picMkLst>
            <pc:docMk/>
            <pc:sldMk cId="44791963" sldId="280"/>
            <ac:picMk id="7" creationId="{104C5470-D4F2-4820-BF92-C14652BCCB0A}"/>
          </ac:picMkLst>
        </pc:picChg>
        <pc:picChg chg="mod">
          <ac:chgData name=" " userId="59b1b9a8-655f-416a-a8db-397ddd39eb64" providerId="ADAL" clId="{35F9E932-8761-054A-9186-13110D256D2D}" dt="2022-04-05T12:14:17.314" v="34" actId="1076"/>
          <ac:picMkLst>
            <pc:docMk/>
            <pc:sldMk cId="44791963" sldId="280"/>
            <ac:picMk id="10" creationId="{D5C28751-B08C-41AA-922C-872876D1992C}"/>
          </ac:picMkLst>
        </pc:picChg>
        <pc:picChg chg="mod">
          <ac:chgData name=" " userId="59b1b9a8-655f-416a-a8db-397ddd39eb64" providerId="ADAL" clId="{35F9E932-8761-054A-9186-13110D256D2D}" dt="2022-04-05T12:14:17.314" v="34" actId="1076"/>
          <ac:picMkLst>
            <pc:docMk/>
            <pc:sldMk cId="44791963" sldId="280"/>
            <ac:picMk id="16" creationId="{94708527-324C-42C8-9C21-C3BEA8D8D7C3}"/>
          </ac:picMkLst>
        </pc:picChg>
        <pc:picChg chg="mod">
          <ac:chgData name=" " userId="59b1b9a8-655f-416a-a8db-397ddd39eb64" providerId="ADAL" clId="{35F9E932-8761-054A-9186-13110D256D2D}" dt="2022-04-05T12:14:17.314" v="34" actId="1076"/>
          <ac:picMkLst>
            <pc:docMk/>
            <pc:sldMk cId="44791963" sldId="280"/>
            <ac:picMk id="19" creationId="{3386A4F3-40CD-4A60-8FDE-B46B2859D719}"/>
          </ac:picMkLst>
        </pc:picChg>
        <pc:picChg chg="mod">
          <ac:chgData name=" " userId="59b1b9a8-655f-416a-a8db-397ddd39eb64" providerId="ADAL" clId="{35F9E932-8761-054A-9186-13110D256D2D}" dt="2022-04-05T12:14:17.314" v="34" actId="1076"/>
          <ac:picMkLst>
            <pc:docMk/>
            <pc:sldMk cId="44791963" sldId="280"/>
            <ac:picMk id="21" creationId="{D225D8CA-3F1A-40A2-8F13-A6DA21FF9EDD}"/>
          </ac:picMkLst>
        </pc:picChg>
      </pc:sldChg>
      <pc:sldChg chg="modSp mod">
        <pc:chgData name=" " userId="59b1b9a8-655f-416a-a8db-397ddd39eb64" providerId="ADAL" clId="{35F9E932-8761-054A-9186-13110D256D2D}" dt="2022-04-05T12:12:05.528" v="14" actId="27636"/>
        <pc:sldMkLst>
          <pc:docMk/>
          <pc:sldMk cId="1210168238" sldId="291"/>
        </pc:sldMkLst>
        <pc:spChg chg="mod">
          <ac:chgData name=" " userId="59b1b9a8-655f-416a-a8db-397ddd39eb64" providerId="ADAL" clId="{35F9E932-8761-054A-9186-13110D256D2D}" dt="2022-04-05T12:12:05.528" v="14" actId="27636"/>
          <ac:spMkLst>
            <pc:docMk/>
            <pc:sldMk cId="1210168238" sldId="291"/>
            <ac:spMk id="3" creationId="{E1735DF9-88AB-0D73-899C-83F4117DA5C5}"/>
          </ac:spMkLst>
        </pc:spChg>
      </pc:sldChg>
      <pc:sldChg chg="addSp delSp modSp new mod">
        <pc:chgData name=" " userId="59b1b9a8-655f-416a-a8db-397ddd39eb64" providerId="ADAL" clId="{35F9E932-8761-054A-9186-13110D256D2D}" dt="2022-04-05T03:32:45.040" v="6" actId="478"/>
        <pc:sldMkLst>
          <pc:docMk/>
          <pc:sldMk cId="559978194" sldId="292"/>
        </pc:sldMkLst>
        <pc:spChg chg="add del mod">
          <ac:chgData name=" " userId="59b1b9a8-655f-416a-a8db-397ddd39eb64" providerId="ADAL" clId="{35F9E932-8761-054A-9186-13110D256D2D}" dt="2022-04-05T03:31:54.047" v="3" actId="478"/>
          <ac:spMkLst>
            <pc:docMk/>
            <pc:sldMk cId="559978194" sldId="292"/>
            <ac:spMk id="3" creationId="{1EA6FC15-F6C2-CE48-A6B3-1308B07AF58C}"/>
          </ac:spMkLst>
        </pc:spChg>
        <pc:spChg chg="add del mod">
          <ac:chgData name=" " userId="59b1b9a8-655f-416a-a8db-397ddd39eb64" providerId="ADAL" clId="{35F9E932-8761-054A-9186-13110D256D2D}" dt="2022-04-05T03:32:45.040" v="6" actId="478"/>
          <ac:spMkLst>
            <pc:docMk/>
            <pc:sldMk cId="559978194" sldId="292"/>
            <ac:spMk id="5" creationId="{C81113C4-D485-4640-9F93-715594795A7F}"/>
          </ac:spMkLst>
        </pc:spChg>
      </pc:sldChg>
    </pc:docChg>
  </pc:docChgLst>
  <pc:docChgLst>
    <pc:chgData name=" " userId="59b1b9a8-655f-416a-a8db-397ddd39eb64" providerId="ADAL" clId="{34EDA828-57DC-B047-AC09-8024D2D001A9}"/>
    <pc:docChg chg="undo custSel addSld delSld modSld">
      <pc:chgData name=" " userId="59b1b9a8-655f-416a-a8db-397ddd39eb64" providerId="ADAL" clId="{34EDA828-57DC-B047-AC09-8024D2D001A9}" dt="2022-04-21T14:57:39.195" v="1714" actId="1076"/>
      <pc:docMkLst>
        <pc:docMk/>
      </pc:docMkLst>
      <pc:sldChg chg="modSp mod">
        <pc:chgData name=" " userId="59b1b9a8-655f-416a-a8db-397ddd39eb64" providerId="ADAL" clId="{34EDA828-57DC-B047-AC09-8024D2D001A9}" dt="2022-04-21T07:37:13.861" v="1531" actId="113"/>
        <pc:sldMkLst>
          <pc:docMk/>
          <pc:sldMk cId="0" sldId="256"/>
        </pc:sldMkLst>
        <pc:spChg chg="mod">
          <ac:chgData name=" " userId="59b1b9a8-655f-416a-a8db-397ddd39eb64" providerId="ADAL" clId="{34EDA828-57DC-B047-AC09-8024D2D001A9}" dt="2022-04-21T07:37:13.861" v="1531" actId="113"/>
          <ac:spMkLst>
            <pc:docMk/>
            <pc:sldMk cId="0" sldId="256"/>
            <ac:spMk id="3" creationId="{00000000-0000-0000-0000-000000000000}"/>
          </ac:spMkLst>
        </pc:spChg>
      </pc:sldChg>
      <pc:sldChg chg="modSp mod">
        <pc:chgData name=" " userId="59b1b9a8-655f-416a-a8db-397ddd39eb64" providerId="ADAL" clId="{34EDA828-57DC-B047-AC09-8024D2D001A9}" dt="2022-04-21T07:37:30.689" v="1532" actId="113"/>
        <pc:sldMkLst>
          <pc:docMk/>
          <pc:sldMk cId="0" sldId="257"/>
        </pc:sldMkLst>
        <pc:spChg chg="mod">
          <ac:chgData name=" " userId="59b1b9a8-655f-416a-a8db-397ddd39eb64" providerId="ADAL" clId="{34EDA828-57DC-B047-AC09-8024D2D001A9}" dt="2022-04-21T07:37:30.689" v="1532" actId="113"/>
          <ac:spMkLst>
            <pc:docMk/>
            <pc:sldMk cId="0" sldId="257"/>
            <ac:spMk id="22" creationId="{00000000-0000-0000-0000-000000000000}"/>
          </ac:spMkLst>
        </pc:spChg>
      </pc:sldChg>
      <pc:sldChg chg="modSp mod">
        <pc:chgData name=" " userId="59b1b9a8-655f-416a-a8db-397ddd39eb64" providerId="ADAL" clId="{34EDA828-57DC-B047-AC09-8024D2D001A9}" dt="2022-04-21T07:39:58.341" v="1534" actId="113"/>
        <pc:sldMkLst>
          <pc:docMk/>
          <pc:sldMk cId="0" sldId="261"/>
        </pc:sldMkLst>
        <pc:spChg chg="mod">
          <ac:chgData name=" " userId="59b1b9a8-655f-416a-a8db-397ddd39eb64" providerId="ADAL" clId="{34EDA828-57DC-B047-AC09-8024D2D001A9}" dt="2022-04-21T07:39:58.341" v="1534" actId="113"/>
          <ac:spMkLst>
            <pc:docMk/>
            <pc:sldMk cId="0" sldId="261"/>
            <ac:spMk id="4" creationId="{00000000-0000-0000-0000-000000000000}"/>
          </ac:spMkLst>
        </pc:spChg>
      </pc:sldChg>
      <pc:sldChg chg="add del">
        <pc:chgData name=" " userId="59b1b9a8-655f-416a-a8db-397ddd39eb64" providerId="ADAL" clId="{34EDA828-57DC-B047-AC09-8024D2D001A9}" dt="2022-04-15T14:26:40.105" v="159" actId="2696"/>
        <pc:sldMkLst>
          <pc:docMk/>
          <pc:sldMk cId="0" sldId="284"/>
        </pc:sldMkLst>
      </pc:sldChg>
      <pc:sldChg chg="del">
        <pc:chgData name=" " userId="59b1b9a8-655f-416a-a8db-397ddd39eb64" providerId="ADAL" clId="{34EDA828-57DC-B047-AC09-8024D2D001A9}" dt="2022-04-15T14:10:03.592" v="1" actId="2696"/>
        <pc:sldMkLst>
          <pc:docMk/>
          <pc:sldMk cId="491893973" sldId="305"/>
        </pc:sldMkLst>
      </pc:sldChg>
      <pc:sldChg chg="modSp mod">
        <pc:chgData name=" " userId="59b1b9a8-655f-416a-a8db-397ddd39eb64" providerId="ADAL" clId="{34EDA828-57DC-B047-AC09-8024D2D001A9}" dt="2022-04-15T14:40:18.783" v="222" actId="1076"/>
        <pc:sldMkLst>
          <pc:docMk/>
          <pc:sldMk cId="1697095283" sldId="306"/>
        </pc:sldMkLst>
        <pc:picChg chg="mod">
          <ac:chgData name=" " userId="59b1b9a8-655f-416a-a8db-397ddd39eb64" providerId="ADAL" clId="{34EDA828-57DC-B047-AC09-8024D2D001A9}" dt="2022-04-15T14:40:14.950" v="221" actId="1076"/>
          <ac:picMkLst>
            <pc:docMk/>
            <pc:sldMk cId="1697095283" sldId="306"/>
            <ac:picMk id="4" creationId="{4CAB56EA-823A-DF43-8850-267F17C93527}"/>
          </ac:picMkLst>
        </pc:picChg>
        <pc:picChg chg="mod">
          <ac:chgData name=" " userId="59b1b9a8-655f-416a-a8db-397ddd39eb64" providerId="ADAL" clId="{34EDA828-57DC-B047-AC09-8024D2D001A9}" dt="2022-04-15T14:40:18.783" v="222" actId="1076"/>
          <ac:picMkLst>
            <pc:docMk/>
            <pc:sldMk cId="1697095283" sldId="306"/>
            <ac:picMk id="8" creationId="{992A3647-7FB5-4E4F-9790-6E07F90A7B13}"/>
          </ac:picMkLst>
        </pc:picChg>
      </pc:sldChg>
      <pc:sldChg chg="del">
        <pc:chgData name=" " userId="59b1b9a8-655f-416a-a8db-397ddd39eb64" providerId="ADAL" clId="{34EDA828-57DC-B047-AC09-8024D2D001A9}" dt="2022-04-15T14:11:05.576" v="3" actId="2696"/>
        <pc:sldMkLst>
          <pc:docMk/>
          <pc:sldMk cId="2904511" sldId="321"/>
        </pc:sldMkLst>
      </pc:sldChg>
      <pc:sldChg chg="addSp delSp modSp mod">
        <pc:chgData name=" " userId="59b1b9a8-655f-416a-a8db-397ddd39eb64" providerId="ADAL" clId="{34EDA828-57DC-B047-AC09-8024D2D001A9}" dt="2022-04-15T14:28:38.592" v="202" actId="1076"/>
        <pc:sldMkLst>
          <pc:docMk/>
          <pc:sldMk cId="3344809115" sldId="322"/>
        </pc:sldMkLst>
        <pc:spChg chg="mod">
          <ac:chgData name=" " userId="59b1b9a8-655f-416a-a8db-397ddd39eb64" providerId="ADAL" clId="{34EDA828-57DC-B047-AC09-8024D2D001A9}" dt="2022-04-15T14:28:21.862" v="198" actId="1076"/>
          <ac:spMkLst>
            <pc:docMk/>
            <pc:sldMk cId="3344809115" sldId="322"/>
            <ac:spMk id="2" creationId="{20BD1DB9-8BEE-604A-BA51-71FCC699CD98}"/>
          </ac:spMkLst>
        </pc:spChg>
        <pc:spChg chg="add del mod">
          <ac:chgData name=" " userId="59b1b9a8-655f-416a-a8db-397ddd39eb64" providerId="ADAL" clId="{34EDA828-57DC-B047-AC09-8024D2D001A9}" dt="2022-04-15T14:21:53.532" v="85" actId="767"/>
          <ac:spMkLst>
            <pc:docMk/>
            <pc:sldMk cId="3344809115" sldId="322"/>
            <ac:spMk id="3" creationId="{98E0F32B-18AC-F814-E974-37FF8098C716}"/>
          </ac:spMkLst>
        </pc:spChg>
        <pc:spChg chg="add del mod">
          <ac:chgData name=" " userId="59b1b9a8-655f-416a-a8db-397ddd39eb64" providerId="ADAL" clId="{34EDA828-57DC-B047-AC09-8024D2D001A9}" dt="2022-04-15T14:22:58.975" v="101" actId="478"/>
          <ac:spMkLst>
            <pc:docMk/>
            <pc:sldMk cId="3344809115" sldId="322"/>
            <ac:spMk id="9" creationId="{D6A082F2-6FE9-2E8F-B54D-C47F78D10214}"/>
          </ac:spMkLst>
        </pc:spChg>
        <pc:spChg chg="add del mod">
          <ac:chgData name=" " userId="59b1b9a8-655f-416a-a8db-397ddd39eb64" providerId="ADAL" clId="{34EDA828-57DC-B047-AC09-8024D2D001A9}" dt="2022-04-15T14:23:10.197" v="116" actId="478"/>
          <ac:spMkLst>
            <pc:docMk/>
            <pc:sldMk cId="3344809115" sldId="322"/>
            <ac:spMk id="10" creationId="{4D5C149E-2EF0-FEA9-1765-B2C1AC4CEA4E}"/>
          </ac:spMkLst>
        </pc:spChg>
        <pc:spChg chg="add del mod">
          <ac:chgData name=" " userId="59b1b9a8-655f-416a-a8db-397ddd39eb64" providerId="ADAL" clId="{34EDA828-57DC-B047-AC09-8024D2D001A9}" dt="2022-04-15T14:23:02.974" v="106" actId="478"/>
          <ac:spMkLst>
            <pc:docMk/>
            <pc:sldMk cId="3344809115" sldId="322"/>
            <ac:spMk id="11" creationId="{97D7B636-4307-D558-6928-E0375E7BCAA2}"/>
          </ac:spMkLst>
        </pc:spChg>
        <pc:spChg chg="add del mod">
          <ac:chgData name=" " userId="59b1b9a8-655f-416a-a8db-397ddd39eb64" providerId="ADAL" clId="{34EDA828-57DC-B047-AC09-8024D2D001A9}" dt="2022-04-15T14:23:06.955" v="112" actId="478"/>
          <ac:spMkLst>
            <pc:docMk/>
            <pc:sldMk cId="3344809115" sldId="322"/>
            <ac:spMk id="12" creationId="{BD45A091-2D58-F199-3A60-8170C09C0FED}"/>
          </ac:spMkLst>
        </pc:spChg>
        <pc:spChg chg="add del mod">
          <ac:chgData name=" " userId="59b1b9a8-655f-416a-a8db-397ddd39eb64" providerId="ADAL" clId="{34EDA828-57DC-B047-AC09-8024D2D001A9}" dt="2022-04-15T14:18:26.028" v="45" actId="478"/>
          <ac:spMkLst>
            <pc:docMk/>
            <pc:sldMk cId="3344809115" sldId="322"/>
            <ac:spMk id="13" creationId="{407A8560-3AE6-E6B7-B565-A94D52844E7F}"/>
          </ac:spMkLst>
        </pc:spChg>
        <pc:spChg chg="add del mod">
          <ac:chgData name=" " userId="59b1b9a8-655f-416a-a8db-397ddd39eb64" providerId="ADAL" clId="{34EDA828-57DC-B047-AC09-8024D2D001A9}" dt="2022-04-15T14:18:24.286" v="44" actId="478"/>
          <ac:spMkLst>
            <pc:docMk/>
            <pc:sldMk cId="3344809115" sldId="322"/>
            <ac:spMk id="14" creationId="{47C6E183-77F3-DB2D-06C5-9579EA797DCF}"/>
          </ac:spMkLst>
        </pc:spChg>
        <pc:spChg chg="add del mod">
          <ac:chgData name=" " userId="59b1b9a8-655f-416a-a8db-397ddd39eb64" providerId="ADAL" clId="{34EDA828-57DC-B047-AC09-8024D2D001A9}" dt="2022-04-15T14:18:03.286" v="43" actId="20577"/>
          <ac:spMkLst>
            <pc:docMk/>
            <pc:sldMk cId="3344809115" sldId="322"/>
            <ac:spMk id="16" creationId="{F1159DBD-6059-419A-6D7D-DAAE5884CDF5}"/>
          </ac:spMkLst>
        </pc:spChg>
        <pc:spChg chg="del mod">
          <ac:chgData name=" " userId="59b1b9a8-655f-416a-a8db-397ddd39eb64" providerId="ADAL" clId="{34EDA828-57DC-B047-AC09-8024D2D001A9}" dt="2022-04-15T14:17:15.582" v="23" actId="478"/>
          <ac:spMkLst>
            <pc:docMk/>
            <pc:sldMk cId="3344809115" sldId="322"/>
            <ac:spMk id="17" creationId="{50BFF0E4-DDF8-32AF-D564-C54194FAF62D}"/>
          </ac:spMkLst>
        </pc:spChg>
        <pc:spChg chg="add del mod topLvl">
          <ac:chgData name=" " userId="59b1b9a8-655f-416a-a8db-397ddd39eb64" providerId="ADAL" clId="{34EDA828-57DC-B047-AC09-8024D2D001A9}" dt="2022-04-15T14:17:41.744" v="28" actId="478"/>
          <ac:spMkLst>
            <pc:docMk/>
            <pc:sldMk cId="3344809115" sldId="322"/>
            <ac:spMk id="18" creationId="{6434F8D9-B801-10E8-0521-446851615E5A}"/>
          </ac:spMkLst>
        </pc:spChg>
        <pc:spChg chg="mod topLvl">
          <ac:chgData name=" " userId="59b1b9a8-655f-416a-a8db-397ddd39eb64" providerId="ADAL" clId="{34EDA828-57DC-B047-AC09-8024D2D001A9}" dt="2022-04-15T14:17:35.576" v="27" actId="478"/>
          <ac:spMkLst>
            <pc:docMk/>
            <pc:sldMk cId="3344809115" sldId="322"/>
            <ac:spMk id="19" creationId="{32FB68B7-FDC0-4B85-7F46-9499F4B1571A}"/>
          </ac:spMkLst>
        </pc:spChg>
        <pc:spChg chg="mod">
          <ac:chgData name=" " userId="59b1b9a8-655f-416a-a8db-397ddd39eb64" providerId="ADAL" clId="{34EDA828-57DC-B047-AC09-8024D2D001A9}" dt="2022-04-15T14:16:59.853" v="22" actId="207"/>
          <ac:spMkLst>
            <pc:docMk/>
            <pc:sldMk cId="3344809115" sldId="322"/>
            <ac:spMk id="21" creationId="{2BF1F1E5-D023-64DE-9661-4C6B14DA58CB}"/>
          </ac:spMkLst>
        </pc:spChg>
        <pc:spChg chg="del mod">
          <ac:chgData name=" " userId="59b1b9a8-655f-416a-a8db-397ddd39eb64" providerId="ADAL" clId="{34EDA828-57DC-B047-AC09-8024D2D001A9}" dt="2022-04-15T14:16:16.436" v="14" actId="478"/>
          <ac:spMkLst>
            <pc:docMk/>
            <pc:sldMk cId="3344809115" sldId="322"/>
            <ac:spMk id="22" creationId="{8DDE248A-7A1C-0FB0-405C-E7FF10BDE327}"/>
          </ac:spMkLst>
        </pc:spChg>
        <pc:spChg chg="del mod">
          <ac:chgData name=" " userId="59b1b9a8-655f-416a-a8db-397ddd39eb64" providerId="ADAL" clId="{34EDA828-57DC-B047-AC09-8024D2D001A9}" dt="2022-04-15T14:15:59.621" v="11" actId="478"/>
          <ac:spMkLst>
            <pc:docMk/>
            <pc:sldMk cId="3344809115" sldId="322"/>
            <ac:spMk id="23" creationId="{9898FD0F-94B6-605C-740F-CD7D1D04944E}"/>
          </ac:spMkLst>
        </pc:spChg>
        <pc:spChg chg="mod">
          <ac:chgData name=" " userId="59b1b9a8-655f-416a-a8db-397ddd39eb64" providerId="ADAL" clId="{34EDA828-57DC-B047-AC09-8024D2D001A9}" dt="2022-04-15T14:15:24.237" v="8"/>
          <ac:spMkLst>
            <pc:docMk/>
            <pc:sldMk cId="3344809115" sldId="322"/>
            <ac:spMk id="24" creationId="{EAEDB2FD-8866-42B7-E83E-84B3399EB6F5}"/>
          </ac:spMkLst>
        </pc:spChg>
        <pc:spChg chg="add del mod">
          <ac:chgData name=" " userId="59b1b9a8-655f-416a-a8db-397ddd39eb64" providerId="ADAL" clId="{34EDA828-57DC-B047-AC09-8024D2D001A9}" dt="2022-04-15T14:23:00.643" v="103" actId="478"/>
          <ac:spMkLst>
            <pc:docMk/>
            <pc:sldMk cId="3344809115" sldId="322"/>
            <ac:spMk id="25" creationId="{7B4BAA90-49E9-5959-BE80-7418632EAC22}"/>
          </ac:spMkLst>
        </pc:spChg>
        <pc:spChg chg="add del mod">
          <ac:chgData name=" " userId="59b1b9a8-655f-416a-a8db-397ddd39eb64" providerId="ADAL" clId="{34EDA828-57DC-B047-AC09-8024D2D001A9}" dt="2022-04-15T14:23:02.177" v="105" actId="478"/>
          <ac:spMkLst>
            <pc:docMk/>
            <pc:sldMk cId="3344809115" sldId="322"/>
            <ac:spMk id="26" creationId="{C87EBA28-8159-6534-3CDF-A0071A0F62D9}"/>
          </ac:spMkLst>
        </pc:spChg>
        <pc:spChg chg="add del mod">
          <ac:chgData name=" " userId="59b1b9a8-655f-416a-a8db-397ddd39eb64" providerId="ADAL" clId="{34EDA828-57DC-B047-AC09-8024D2D001A9}" dt="2022-04-15T14:23:04.435" v="108" actId="478"/>
          <ac:spMkLst>
            <pc:docMk/>
            <pc:sldMk cId="3344809115" sldId="322"/>
            <ac:spMk id="27" creationId="{7D8D213D-F7F3-D2FA-D351-A5EC75C2A465}"/>
          </ac:spMkLst>
        </pc:spChg>
        <pc:spChg chg="add del mod">
          <ac:chgData name=" " userId="59b1b9a8-655f-416a-a8db-397ddd39eb64" providerId="ADAL" clId="{34EDA828-57DC-B047-AC09-8024D2D001A9}" dt="2022-04-15T14:23:03.698" v="107" actId="478"/>
          <ac:spMkLst>
            <pc:docMk/>
            <pc:sldMk cId="3344809115" sldId="322"/>
            <ac:spMk id="28" creationId="{64C8623C-8448-192D-CA90-29301DFD3107}"/>
          </ac:spMkLst>
        </pc:spChg>
        <pc:spChg chg="add del mod">
          <ac:chgData name=" " userId="59b1b9a8-655f-416a-a8db-397ddd39eb64" providerId="ADAL" clId="{34EDA828-57DC-B047-AC09-8024D2D001A9}" dt="2022-04-15T14:23:09.607" v="115" actId="478"/>
          <ac:spMkLst>
            <pc:docMk/>
            <pc:sldMk cId="3344809115" sldId="322"/>
            <ac:spMk id="29" creationId="{BC99985D-EC68-67FA-DB67-F0E56107E27D}"/>
          </ac:spMkLst>
        </pc:spChg>
        <pc:spChg chg="add del mod">
          <ac:chgData name=" " userId="59b1b9a8-655f-416a-a8db-397ddd39eb64" providerId="ADAL" clId="{34EDA828-57DC-B047-AC09-8024D2D001A9}" dt="2022-04-15T14:23:08.663" v="114" actId="478"/>
          <ac:spMkLst>
            <pc:docMk/>
            <pc:sldMk cId="3344809115" sldId="322"/>
            <ac:spMk id="30" creationId="{8C92135D-8516-26AC-5AAB-FC9B55FE3F21}"/>
          </ac:spMkLst>
        </pc:spChg>
        <pc:spChg chg="add del mod">
          <ac:chgData name=" " userId="59b1b9a8-655f-416a-a8db-397ddd39eb64" providerId="ADAL" clId="{34EDA828-57DC-B047-AC09-8024D2D001A9}" dt="2022-04-15T14:23:00.076" v="102" actId="478"/>
          <ac:spMkLst>
            <pc:docMk/>
            <pc:sldMk cId="3344809115" sldId="322"/>
            <ac:spMk id="31" creationId="{EA07E5A9-F0E8-84D3-47D2-9DD873372258}"/>
          </ac:spMkLst>
        </pc:spChg>
        <pc:spChg chg="add del mod">
          <ac:chgData name=" " userId="59b1b9a8-655f-416a-a8db-397ddd39eb64" providerId="ADAL" clId="{34EDA828-57DC-B047-AC09-8024D2D001A9}" dt="2022-04-15T14:23:04.981" v="109" actId="478"/>
          <ac:spMkLst>
            <pc:docMk/>
            <pc:sldMk cId="3344809115" sldId="322"/>
            <ac:spMk id="32" creationId="{02B570E2-8197-7DA0-886F-69F21785EFC3}"/>
          </ac:spMkLst>
        </pc:spChg>
        <pc:spChg chg="add del mod">
          <ac:chgData name=" " userId="59b1b9a8-655f-416a-a8db-397ddd39eb64" providerId="ADAL" clId="{34EDA828-57DC-B047-AC09-8024D2D001A9}" dt="2022-04-15T14:23:07.773" v="113" actId="478"/>
          <ac:spMkLst>
            <pc:docMk/>
            <pc:sldMk cId="3344809115" sldId="322"/>
            <ac:spMk id="33" creationId="{6CE0C01F-5C93-1DAC-12AF-340F5CB4258A}"/>
          </ac:spMkLst>
        </pc:spChg>
        <pc:spChg chg="add del mod">
          <ac:chgData name=" " userId="59b1b9a8-655f-416a-a8db-397ddd39eb64" providerId="ADAL" clId="{34EDA828-57DC-B047-AC09-8024D2D001A9}" dt="2022-04-15T14:22:48.178" v="99"/>
          <ac:spMkLst>
            <pc:docMk/>
            <pc:sldMk cId="3344809115" sldId="322"/>
            <ac:spMk id="34" creationId="{5CCE8082-D704-8214-8D58-375ADC13B823}"/>
          </ac:spMkLst>
        </pc:spChg>
        <pc:spChg chg="mod">
          <ac:chgData name=" " userId="59b1b9a8-655f-416a-a8db-397ddd39eb64" providerId="ADAL" clId="{34EDA828-57DC-B047-AC09-8024D2D001A9}" dt="2022-04-15T14:22:45.005" v="98"/>
          <ac:spMkLst>
            <pc:docMk/>
            <pc:sldMk cId="3344809115" sldId="322"/>
            <ac:spMk id="36" creationId="{5A5315C6-CDA2-0161-D663-EA1598E40670}"/>
          </ac:spMkLst>
        </pc:spChg>
        <pc:spChg chg="mod">
          <ac:chgData name=" " userId="59b1b9a8-655f-416a-a8db-397ddd39eb64" providerId="ADAL" clId="{34EDA828-57DC-B047-AC09-8024D2D001A9}" dt="2022-04-15T14:22:45.005" v="98"/>
          <ac:spMkLst>
            <pc:docMk/>
            <pc:sldMk cId="3344809115" sldId="322"/>
            <ac:spMk id="37" creationId="{B28C8665-076B-0419-81C3-EAAA15AB592A}"/>
          </ac:spMkLst>
        </pc:spChg>
        <pc:spChg chg="add del mod">
          <ac:chgData name=" " userId="59b1b9a8-655f-416a-a8db-397ddd39eb64" providerId="ADAL" clId="{34EDA828-57DC-B047-AC09-8024D2D001A9}" dt="2022-04-15T14:22:48.178" v="99"/>
          <ac:spMkLst>
            <pc:docMk/>
            <pc:sldMk cId="3344809115" sldId="322"/>
            <ac:spMk id="38" creationId="{0D0C6847-AFA4-4F98-5549-DA9C3F9C154A}"/>
          </ac:spMkLst>
        </pc:spChg>
        <pc:spChg chg="add del mod">
          <ac:chgData name=" " userId="59b1b9a8-655f-416a-a8db-397ddd39eb64" providerId="ADAL" clId="{34EDA828-57DC-B047-AC09-8024D2D001A9}" dt="2022-04-15T14:22:48.178" v="99"/>
          <ac:spMkLst>
            <pc:docMk/>
            <pc:sldMk cId="3344809115" sldId="322"/>
            <ac:spMk id="39" creationId="{849E23CE-C0F7-E9AB-E3A0-2707657399CB}"/>
          </ac:spMkLst>
        </pc:spChg>
        <pc:spChg chg="add del mod">
          <ac:chgData name=" " userId="59b1b9a8-655f-416a-a8db-397ddd39eb64" providerId="ADAL" clId="{34EDA828-57DC-B047-AC09-8024D2D001A9}" dt="2022-04-15T14:22:48.178" v="99"/>
          <ac:spMkLst>
            <pc:docMk/>
            <pc:sldMk cId="3344809115" sldId="322"/>
            <ac:spMk id="40" creationId="{6581EB23-4B08-58AF-2453-46A00A8678E7}"/>
          </ac:spMkLst>
        </pc:spChg>
        <pc:spChg chg="add del mod">
          <ac:chgData name=" " userId="59b1b9a8-655f-416a-a8db-397ddd39eb64" providerId="ADAL" clId="{34EDA828-57DC-B047-AC09-8024D2D001A9}" dt="2022-04-15T14:22:48.178" v="99"/>
          <ac:spMkLst>
            <pc:docMk/>
            <pc:sldMk cId="3344809115" sldId="322"/>
            <ac:spMk id="41" creationId="{750CFE11-AEE1-56EA-8569-309C5B649679}"/>
          </ac:spMkLst>
        </pc:spChg>
        <pc:spChg chg="add del mod">
          <ac:chgData name=" " userId="59b1b9a8-655f-416a-a8db-397ddd39eb64" providerId="ADAL" clId="{34EDA828-57DC-B047-AC09-8024D2D001A9}" dt="2022-04-15T14:22:48.178" v="99"/>
          <ac:spMkLst>
            <pc:docMk/>
            <pc:sldMk cId="3344809115" sldId="322"/>
            <ac:spMk id="42" creationId="{22FCA403-23DD-0D18-4F46-05B2C7BAD162}"/>
          </ac:spMkLst>
        </pc:spChg>
        <pc:spChg chg="add del mod">
          <ac:chgData name=" " userId="59b1b9a8-655f-416a-a8db-397ddd39eb64" providerId="ADAL" clId="{34EDA828-57DC-B047-AC09-8024D2D001A9}" dt="2022-04-15T14:22:48.178" v="99"/>
          <ac:spMkLst>
            <pc:docMk/>
            <pc:sldMk cId="3344809115" sldId="322"/>
            <ac:spMk id="43" creationId="{8B757444-3D46-67A6-61F7-83531DF2A133}"/>
          </ac:spMkLst>
        </pc:spChg>
        <pc:spChg chg="add del mod">
          <ac:chgData name=" " userId="59b1b9a8-655f-416a-a8db-397ddd39eb64" providerId="ADAL" clId="{34EDA828-57DC-B047-AC09-8024D2D001A9}" dt="2022-04-15T14:22:48.178" v="99"/>
          <ac:spMkLst>
            <pc:docMk/>
            <pc:sldMk cId="3344809115" sldId="322"/>
            <ac:spMk id="44" creationId="{B83D55B2-2CD3-E1D9-92C5-F71A0F071F13}"/>
          </ac:spMkLst>
        </pc:spChg>
        <pc:spChg chg="add del mod">
          <ac:chgData name=" " userId="59b1b9a8-655f-416a-a8db-397ddd39eb64" providerId="ADAL" clId="{34EDA828-57DC-B047-AC09-8024D2D001A9}" dt="2022-04-15T14:22:48.178" v="99"/>
          <ac:spMkLst>
            <pc:docMk/>
            <pc:sldMk cId="3344809115" sldId="322"/>
            <ac:spMk id="45" creationId="{3C8F7AA9-08A0-4AF2-1FD6-283FECE97BEA}"/>
          </ac:spMkLst>
        </pc:spChg>
        <pc:spChg chg="add del mod">
          <ac:chgData name=" " userId="59b1b9a8-655f-416a-a8db-397ddd39eb64" providerId="ADAL" clId="{34EDA828-57DC-B047-AC09-8024D2D001A9}" dt="2022-04-15T14:23:26.528" v="120"/>
          <ac:spMkLst>
            <pc:docMk/>
            <pc:sldMk cId="3344809115" sldId="322"/>
            <ac:spMk id="46" creationId="{06E82615-5171-8EB6-DBEC-771F72E3E961}"/>
          </ac:spMkLst>
        </pc:spChg>
        <pc:spChg chg="add del mod">
          <ac:chgData name=" " userId="59b1b9a8-655f-416a-a8db-397ddd39eb64" providerId="ADAL" clId="{34EDA828-57DC-B047-AC09-8024D2D001A9}" dt="2022-04-15T14:23:26.528" v="120"/>
          <ac:spMkLst>
            <pc:docMk/>
            <pc:sldMk cId="3344809115" sldId="322"/>
            <ac:spMk id="47" creationId="{02E2DDC2-DC77-60FD-5BC4-2F38291A36EC}"/>
          </ac:spMkLst>
        </pc:spChg>
        <pc:spChg chg="add del mod">
          <ac:chgData name=" " userId="59b1b9a8-655f-416a-a8db-397ddd39eb64" providerId="ADAL" clId="{34EDA828-57DC-B047-AC09-8024D2D001A9}" dt="2022-04-15T14:23:26.528" v="120"/>
          <ac:spMkLst>
            <pc:docMk/>
            <pc:sldMk cId="3344809115" sldId="322"/>
            <ac:spMk id="48" creationId="{8A243AA8-5230-2DBE-A9FB-615084695994}"/>
          </ac:spMkLst>
        </pc:spChg>
        <pc:spChg chg="add del mod">
          <ac:chgData name=" " userId="59b1b9a8-655f-416a-a8db-397ddd39eb64" providerId="ADAL" clId="{34EDA828-57DC-B047-AC09-8024D2D001A9}" dt="2022-04-15T14:23:26.528" v="120"/>
          <ac:spMkLst>
            <pc:docMk/>
            <pc:sldMk cId="3344809115" sldId="322"/>
            <ac:spMk id="49" creationId="{00206A91-E794-55BF-F664-10367F2E70A6}"/>
          </ac:spMkLst>
        </pc:spChg>
        <pc:spChg chg="add del mod">
          <ac:chgData name=" " userId="59b1b9a8-655f-416a-a8db-397ddd39eb64" providerId="ADAL" clId="{34EDA828-57DC-B047-AC09-8024D2D001A9}" dt="2022-04-15T14:23:26.528" v="120"/>
          <ac:spMkLst>
            <pc:docMk/>
            <pc:sldMk cId="3344809115" sldId="322"/>
            <ac:spMk id="50" creationId="{661BA3DD-92A1-4156-BF18-2277F711CD42}"/>
          </ac:spMkLst>
        </pc:spChg>
        <pc:spChg chg="add del mod">
          <ac:chgData name=" " userId="59b1b9a8-655f-416a-a8db-397ddd39eb64" providerId="ADAL" clId="{34EDA828-57DC-B047-AC09-8024D2D001A9}" dt="2022-04-15T14:23:26.528" v="120"/>
          <ac:spMkLst>
            <pc:docMk/>
            <pc:sldMk cId="3344809115" sldId="322"/>
            <ac:spMk id="51" creationId="{D29A14C2-8997-101F-BF5F-8570434151C3}"/>
          </ac:spMkLst>
        </pc:spChg>
        <pc:spChg chg="add del mod">
          <ac:chgData name=" " userId="59b1b9a8-655f-416a-a8db-397ddd39eb64" providerId="ADAL" clId="{34EDA828-57DC-B047-AC09-8024D2D001A9}" dt="2022-04-15T14:23:26.528" v="120"/>
          <ac:spMkLst>
            <pc:docMk/>
            <pc:sldMk cId="3344809115" sldId="322"/>
            <ac:spMk id="52" creationId="{CCD297D4-73BE-E529-4BF8-E48CA3FD62AF}"/>
          </ac:spMkLst>
        </pc:spChg>
        <pc:spChg chg="add del mod">
          <ac:chgData name=" " userId="59b1b9a8-655f-416a-a8db-397ddd39eb64" providerId="ADAL" clId="{34EDA828-57DC-B047-AC09-8024D2D001A9}" dt="2022-04-15T14:23:26.528" v="120"/>
          <ac:spMkLst>
            <pc:docMk/>
            <pc:sldMk cId="3344809115" sldId="322"/>
            <ac:spMk id="53" creationId="{0B24816B-1BB4-3178-7CA5-22519FE7E2F2}"/>
          </ac:spMkLst>
        </pc:spChg>
        <pc:spChg chg="add del mod">
          <ac:chgData name=" " userId="59b1b9a8-655f-416a-a8db-397ddd39eb64" providerId="ADAL" clId="{34EDA828-57DC-B047-AC09-8024D2D001A9}" dt="2022-04-15T14:23:51.016" v="124" actId="478"/>
          <ac:spMkLst>
            <pc:docMk/>
            <pc:sldMk cId="3344809115" sldId="322"/>
            <ac:spMk id="54" creationId="{0BAD1333-24CF-0D6A-9F8C-6C49C2F95C7A}"/>
          </ac:spMkLst>
        </pc:spChg>
        <pc:spChg chg="add del mod">
          <ac:chgData name=" " userId="59b1b9a8-655f-416a-a8db-397ddd39eb64" providerId="ADAL" clId="{34EDA828-57DC-B047-AC09-8024D2D001A9}" dt="2022-04-15T14:23:51.016" v="124" actId="478"/>
          <ac:spMkLst>
            <pc:docMk/>
            <pc:sldMk cId="3344809115" sldId="322"/>
            <ac:spMk id="55" creationId="{083C3418-909F-79AD-1420-6FBD11F25479}"/>
          </ac:spMkLst>
        </pc:spChg>
        <pc:spChg chg="add del mod">
          <ac:chgData name=" " userId="59b1b9a8-655f-416a-a8db-397ddd39eb64" providerId="ADAL" clId="{34EDA828-57DC-B047-AC09-8024D2D001A9}" dt="2022-04-15T14:23:51.016" v="124" actId="478"/>
          <ac:spMkLst>
            <pc:docMk/>
            <pc:sldMk cId="3344809115" sldId="322"/>
            <ac:spMk id="56" creationId="{59104DD3-17A7-2BA6-BF1E-A109B80EAFE0}"/>
          </ac:spMkLst>
        </pc:spChg>
        <pc:spChg chg="add del mod">
          <ac:chgData name=" " userId="59b1b9a8-655f-416a-a8db-397ddd39eb64" providerId="ADAL" clId="{34EDA828-57DC-B047-AC09-8024D2D001A9}" dt="2022-04-15T14:23:51.016" v="124" actId="478"/>
          <ac:spMkLst>
            <pc:docMk/>
            <pc:sldMk cId="3344809115" sldId="322"/>
            <ac:spMk id="57" creationId="{B0AA2872-6C86-EEDA-83DF-2B54F6CA51C9}"/>
          </ac:spMkLst>
        </pc:spChg>
        <pc:spChg chg="add del mod">
          <ac:chgData name=" " userId="59b1b9a8-655f-416a-a8db-397ddd39eb64" providerId="ADAL" clId="{34EDA828-57DC-B047-AC09-8024D2D001A9}" dt="2022-04-15T14:23:51.016" v="124" actId="478"/>
          <ac:spMkLst>
            <pc:docMk/>
            <pc:sldMk cId="3344809115" sldId="322"/>
            <ac:spMk id="58" creationId="{6A7B5985-4B08-7107-27DC-5F5383206D29}"/>
          </ac:spMkLst>
        </pc:spChg>
        <pc:spChg chg="add del mod">
          <ac:chgData name=" " userId="59b1b9a8-655f-416a-a8db-397ddd39eb64" providerId="ADAL" clId="{34EDA828-57DC-B047-AC09-8024D2D001A9}" dt="2022-04-15T14:23:51.016" v="124" actId="478"/>
          <ac:spMkLst>
            <pc:docMk/>
            <pc:sldMk cId="3344809115" sldId="322"/>
            <ac:spMk id="59" creationId="{99B3C5EA-A87B-52C4-2ADD-4AE887810C8F}"/>
          </ac:spMkLst>
        </pc:spChg>
        <pc:spChg chg="mod">
          <ac:chgData name=" " userId="59b1b9a8-655f-416a-a8db-397ddd39eb64" providerId="ADAL" clId="{34EDA828-57DC-B047-AC09-8024D2D001A9}" dt="2022-04-15T14:23:41.529" v="121"/>
          <ac:spMkLst>
            <pc:docMk/>
            <pc:sldMk cId="3344809115" sldId="322"/>
            <ac:spMk id="61" creationId="{AF8DFFE3-B311-9B72-6B47-204CE89EE3F4}"/>
          </ac:spMkLst>
        </pc:spChg>
        <pc:spChg chg="mod">
          <ac:chgData name=" " userId="59b1b9a8-655f-416a-a8db-397ddd39eb64" providerId="ADAL" clId="{34EDA828-57DC-B047-AC09-8024D2D001A9}" dt="2022-04-15T14:23:41.529" v="121"/>
          <ac:spMkLst>
            <pc:docMk/>
            <pc:sldMk cId="3344809115" sldId="322"/>
            <ac:spMk id="62" creationId="{7024B567-86F6-CAE8-73CE-BFB166C4D3F6}"/>
          </ac:spMkLst>
        </pc:spChg>
        <pc:spChg chg="mod">
          <ac:chgData name=" " userId="59b1b9a8-655f-416a-a8db-397ddd39eb64" providerId="ADAL" clId="{34EDA828-57DC-B047-AC09-8024D2D001A9}" dt="2022-04-15T14:23:41.529" v="121"/>
          <ac:spMkLst>
            <pc:docMk/>
            <pc:sldMk cId="3344809115" sldId="322"/>
            <ac:spMk id="63" creationId="{7148F51F-9128-67D8-BB8C-DF2B68BB7EFA}"/>
          </ac:spMkLst>
        </pc:spChg>
        <pc:spChg chg="mod">
          <ac:chgData name=" " userId="59b1b9a8-655f-416a-a8db-397ddd39eb64" providerId="ADAL" clId="{34EDA828-57DC-B047-AC09-8024D2D001A9}" dt="2022-04-15T14:23:41.529" v="121"/>
          <ac:spMkLst>
            <pc:docMk/>
            <pc:sldMk cId="3344809115" sldId="322"/>
            <ac:spMk id="64" creationId="{66503B8D-7423-FDBE-7BCA-D62616080BB5}"/>
          </ac:spMkLst>
        </pc:spChg>
        <pc:spChg chg="mod">
          <ac:chgData name=" " userId="59b1b9a8-655f-416a-a8db-397ddd39eb64" providerId="ADAL" clId="{34EDA828-57DC-B047-AC09-8024D2D001A9}" dt="2022-04-15T14:23:41.529" v="121"/>
          <ac:spMkLst>
            <pc:docMk/>
            <pc:sldMk cId="3344809115" sldId="322"/>
            <ac:spMk id="66" creationId="{4ECA42BD-361D-D90F-3BA0-2763B7C834DC}"/>
          </ac:spMkLst>
        </pc:spChg>
        <pc:spChg chg="mod">
          <ac:chgData name=" " userId="59b1b9a8-655f-416a-a8db-397ddd39eb64" providerId="ADAL" clId="{34EDA828-57DC-B047-AC09-8024D2D001A9}" dt="2022-04-15T14:23:41.529" v="121"/>
          <ac:spMkLst>
            <pc:docMk/>
            <pc:sldMk cId="3344809115" sldId="322"/>
            <ac:spMk id="67" creationId="{02F391E7-D5E9-70E4-9EE1-C31EAC6E9503}"/>
          </ac:spMkLst>
        </pc:spChg>
        <pc:spChg chg="mod">
          <ac:chgData name=" " userId="59b1b9a8-655f-416a-a8db-397ddd39eb64" providerId="ADAL" clId="{34EDA828-57DC-B047-AC09-8024D2D001A9}" dt="2022-04-15T14:23:41.529" v="121"/>
          <ac:spMkLst>
            <pc:docMk/>
            <pc:sldMk cId="3344809115" sldId="322"/>
            <ac:spMk id="68" creationId="{924B651E-1BC2-8166-73D0-74FCE3BD66B2}"/>
          </ac:spMkLst>
        </pc:spChg>
        <pc:spChg chg="mod">
          <ac:chgData name=" " userId="59b1b9a8-655f-416a-a8db-397ddd39eb64" providerId="ADAL" clId="{34EDA828-57DC-B047-AC09-8024D2D001A9}" dt="2022-04-15T14:23:41.529" v="121"/>
          <ac:spMkLst>
            <pc:docMk/>
            <pc:sldMk cId="3344809115" sldId="322"/>
            <ac:spMk id="69" creationId="{C5590C15-D7C2-418B-0985-455FB919A1F0}"/>
          </ac:spMkLst>
        </pc:spChg>
        <pc:spChg chg="add del mod">
          <ac:chgData name=" " userId="59b1b9a8-655f-416a-a8db-397ddd39eb64" providerId="ADAL" clId="{34EDA828-57DC-B047-AC09-8024D2D001A9}" dt="2022-04-15T14:23:51.016" v="124" actId="478"/>
          <ac:spMkLst>
            <pc:docMk/>
            <pc:sldMk cId="3344809115" sldId="322"/>
            <ac:spMk id="70" creationId="{255B2208-7CE5-15A2-CF4F-E9FFEE03DAA3}"/>
          </ac:spMkLst>
        </pc:spChg>
        <pc:spChg chg="add del mod">
          <ac:chgData name=" " userId="59b1b9a8-655f-416a-a8db-397ddd39eb64" providerId="ADAL" clId="{34EDA828-57DC-B047-AC09-8024D2D001A9}" dt="2022-04-15T14:23:51.016" v="124" actId="478"/>
          <ac:spMkLst>
            <pc:docMk/>
            <pc:sldMk cId="3344809115" sldId="322"/>
            <ac:spMk id="71" creationId="{11069BB6-DE0E-5F45-4804-13F6C8D44815}"/>
          </ac:spMkLst>
        </pc:spChg>
        <pc:spChg chg="add del mod">
          <ac:chgData name=" " userId="59b1b9a8-655f-416a-a8db-397ddd39eb64" providerId="ADAL" clId="{34EDA828-57DC-B047-AC09-8024D2D001A9}" dt="2022-04-15T14:23:51.016" v="124" actId="478"/>
          <ac:spMkLst>
            <pc:docMk/>
            <pc:sldMk cId="3344809115" sldId="322"/>
            <ac:spMk id="72" creationId="{9737832F-6A4C-ECB9-9EFA-49F68D076545}"/>
          </ac:spMkLst>
        </pc:spChg>
        <pc:spChg chg="add del mod">
          <ac:chgData name=" " userId="59b1b9a8-655f-416a-a8db-397ddd39eb64" providerId="ADAL" clId="{34EDA828-57DC-B047-AC09-8024D2D001A9}" dt="2022-04-15T14:23:51.016" v="124" actId="478"/>
          <ac:spMkLst>
            <pc:docMk/>
            <pc:sldMk cId="3344809115" sldId="322"/>
            <ac:spMk id="73" creationId="{A993C80E-7CF3-98A8-2CD3-F2C482F3DCFD}"/>
          </ac:spMkLst>
        </pc:spChg>
        <pc:spChg chg="add del mod">
          <ac:chgData name=" " userId="59b1b9a8-655f-416a-a8db-397ddd39eb64" providerId="ADAL" clId="{34EDA828-57DC-B047-AC09-8024D2D001A9}" dt="2022-04-15T14:23:51.016" v="124" actId="478"/>
          <ac:spMkLst>
            <pc:docMk/>
            <pc:sldMk cId="3344809115" sldId="322"/>
            <ac:spMk id="74" creationId="{B5AD10B7-C771-F194-0FB4-A1349FE0A203}"/>
          </ac:spMkLst>
        </pc:spChg>
        <pc:spChg chg="add del mod">
          <ac:chgData name=" " userId="59b1b9a8-655f-416a-a8db-397ddd39eb64" providerId="ADAL" clId="{34EDA828-57DC-B047-AC09-8024D2D001A9}" dt="2022-04-15T14:23:51.016" v="124" actId="478"/>
          <ac:spMkLst>
            <pc:docMk/>
            <pc:sldMk cId="3344809115" sldId="322"/>
            <ac:spMk id="75" creationId="{A60B4410-7147-61CE-AEC0-AF4113345047}"/>
          </ac:spMkLst>
        </pc:spChg>
        <pc:spChg chg="add del mod">
          <ac:chgData name=" " userId="59b1b9a8-655f-416a-a8db-397ddd39eb64" providerId="ADAL" clId="{34EDA828-57DC-B047-AC09-8024D2D001A9}" dt="2022-04-15T14:23:51.016" v="124" actId="478"/>
          <ac:spMkLst>
            <pc:docMk/>
            <pc:sldMk cId="3344809115" sldId="322"/>
            <ac:spMk id="76" creationId="{D364CDA2-4636-6941-998E-158464BA5A1F}"/>
          </ac:spMkLst>
        </pc:spChg>
        <pc:spChg chg="add del mod">
          <ac:chgData name=" " userId="59b1b9a8-655f-416a-a8db-397ddd39eb64" providerId="ADAL" clId="{34EDA828-57DC-B047-AC09-8024D2D001A9}" dt="2022-04-15T14:23:51.016" v="124" actId="478"/>
          <ac:spMkLst>
            <pc:docMk/>
            <pc:sldMk cId="3344809115" sldId="322"/>
            <ac:spMk id="77" creationId="{A9B4425B-F55F-2BE4-BAC3-08C20E0B0070}"/>
          </ac:spMkLst>
        </pc:spChg>
        <pc:spChg chg="add del mod">
          <ac:chgData name=" " userId="59b1b9a8-655f-416a-a8db-397ddd39eb64" providerId="ADAL" clId="{34EDA828-57DC-B047-AC09-8024D2D001A9}" dt="2022-04-15T14:23:51.016" v="124" actId="478"/>
          <ac:spMkLst>
            <pc:docMk/>
            <pc:sldMk cId="3344809115" sldId="322"/>
            <ac:spMk id="78" creationId="{87569148-0A0F-07C0-27C9-C916C854FFF1}"/>
          </ac:spMkLst>
        </pc:spChg>
        <pc:spChg chg="add del mod">
          <ac:chgData name=" " userId="59b1b9a8-655f-416a-a8db-397ddd39eb64" providerId="ADAL" clId="{34EDA828-57DC-B047-AC09-8024D2D001A9}" dt="2022-04-15T14:25:15.558" v="147" actId="478"/>
          <ac:spMkLst>
            <pc:docMk/>
            <pc:sldMk cId="3344809115" sldId="322"/>
            <ac:spMk id="79" creationId="{49B3C9B7-DFA5-A428-D955-9A1073EE0951}"/>
          </ac:spMkLst>
        </pc:spChg>
        <pc:spChg chg="add del mod">
          <ac:chgData name=" " userId="59b1b9a8-655f-416a-a8db-397ddd39eb64" providerId="ADAL" clId="{34EDA828-57DC-B047-AC09-8024D2D001A9}" dt="2022-04-15T14:25:02.525" v="135" actId="478"/>
          <ac:spMkLst>
            <pc:docMk/>
            <pc:sldMk cId="3344809115" sldId="322"/>
            <ac:spMk id="80" creationId="{EB5DEEDD-F2D2-3395-383B-D32DB7483C18}"/>
          </ac:spMkLst>
        </pc:spChg>
        <pc:spChg chg="add del mod">
          <ac:chgData name=" " userId="59b1b9a8-655f-416a-a8db-397ddd39eb64" providerId="ADAL" clId="{34EDA828-57DC-B047-AC09-8024D2D001A9}" dt="2022-04-15T14:25:09.624" v="140" actId="478"/>
          <ac:spMkLst>
            <pc:docMk/>
            <pc:sldMk cId="3344809115" sldId="322"/>
            <ac:spMk id="81" creationId="{AB7DF01B-4EAA-6B46-B48B-5D6C1C45EDCC}"/>
          </ac:spMkLst>
        </pc:spChg>
        <pc:spChg chg="add del mod">
          <ac:chgData name=" " userId="59b1b9a8-655f-416a-a8db-397ddd39eb64" providerId="ADAL" clId="{34EDA828-57DC-B047-AC09-8024D2D001A9}" dt="2022-04-15T14:24:59.742" v="134" actId="478"/>
          <ac:spMkLst>
            <pc:docMk/>
            <pc:sldMk cId="3344809115" sldId="322"/>
            <ac:spMk id="82" creationId="{C88CACCE-F55D-F515-3191-E8FD762F07C2}"/>
          </ac:spMkLst>
        </pc:spChg>
        <pc:spChg chg="add del mod">
          <ac:chgData name=" " userId="59b1b9a8-655f-416a-a8db-397ddd39eb64" providerId="ADAL" clId="{34EDA828-57DC-B047-AC09-8024D2D001A9}" dt="2022-04-15T14:25:05.570" v="137" actId="478"/>
          <ac:spMkLst>
            <pc:docMk/>
            <pc:sldMk cId="3344809115" sldId="322"/>
            <ac:spMk id="83" creationId="{C0F27341-80DA-6668-62F7-A6EA465D3CD2}"/>
          </ac:spMkLst>
        </pc:spChg>
        <pc:spChg chg="add del mod">
          <ac:chgData name=" " userId="59b1b9a8-655f-416a-a8db-397ddd39eb64" providerId="ADAL" clId="{34EDA828-57DC-B047-AC09-8024D2D001A9}" dt="2022-04-15T14:25:07.997" v="138" actId="478"/>
          <ac:spMkLst>
            <pc:docMk/>
            <pc:sldMk cId="3344809115" sldId="322"/>
            <ac:spMk id="84" creationId="{ED275BE3-A7ED-A8E5-0731-CA2FBF3DEA1B}"/>
          </ac:spMkLst>
        </pc:spChg>
        <pc:spChg chg="mod">
          <ac:chgData name=" " userId="59b1b9a8-655f-416a-a8db-397ddd39eb64" providerId="ADAL" clId="{34EDA828-57DC-B047-AC09-8024D2D001A9}" dt="2022-04-15T14:24:24.221" v="128"/>
          <ac:spMkLst>
            <pc:docMk/>
            <pc:sldMk cId="3344809115" sldId="322"/>
            <ac:spMk id="86" creationId="{6B279EEC-23BF-B43A-8AA2-69085ACEA2BC}"/>
          </ac:spMkLst>
        </pc:spChg>
        <pc:spChg chg="mod">
          <ac:chgData name=" " userId="59b1b9a8-655f-416a-a8db-397ddd39eb64" providerId="ADAL" clId="{34EDA828-57DC-B047-AC09-8024D2D001A9}" dt="2022-04-15T14:24:24.221" v="128"/>
          <ac:spMkLst>
            <pc:docMk/>
            <pc:sldMk cId="3344809115" sldId="322"/>
            <ac:spMk id="87" creationId="{E9445D2E-9111-D6C8-C450-E9ED2DCDBB3B}"/>
          </ac:spMkLst>
        </pc:spChg>
        <pc:spChg chg="mod">
          <ac:chgData name=" " userId="59b1b9a8-655f-416a-a8db-397ddd39eb64" providerId="ADAL" clId="{34EDA828-57DC-B047-AC09-8024D2D001A9}" dt="2022-04-15T14:24:24.221" v="128"/>
          <ac:spMkLst>
            <pc:docMk/>
            <pc:sldMk cId="3344809115" sldId="322"/>
            <ac:spMk id="88" creationId="{44C6BC7C-E8B9-3BA3-050E-3AA61BF75D5A}"/>
          </ac:spMkLst>
        </pc:spChg>
        <pc:spChg chg="mod">
          <ac:chgData name=" " userId="59b1b9a8-655f-416a-a8db-397ddd39eb64" providerId="ADAL" clId="{34EDA828-57DC-B047-AC09-8024D2D001A9}" dt="2022-04-15T14:24:24.221" v="128"/>
          <ac:spMkLst>
            <pc:docMk/>
            <pc:sldMk cId="3344809115" sldId="322"/>
            <ac:spMk id="89" creationId="{D42D844E-8318-61DE-6FD3-3AB0126374EC}"/>
          </ac:spMkLst>
        </pc:spChg>
        <pc:spChg chg="mod">
          <ac:chgData name=" " userId="59b1b9a8-655f-416a-a8db-397ddd39eb64" providerId="ADAL" clId="{34EDA828-57DC-B047-AC09-8024D2D001A9}" dt="2022-04-15T14:24:24.221" v="128"/>
          <ac:spMkLst>
            <pc:docMk/>
            <pc:sldMk cId="3344809115" sldId="322"/>
            <ac:spMk id="91" creationId="{57FE582E-AA2E-233A-D89A-0C08B47464AE}"/>
          </ac:spMkLst>
        </pc:spChg>
        <pc:spChg chg="mod">
          <ac:chgData name=" " userId="59b1b9a8-655f-416a-a8db-397ddd39eb64" providerId="ADAL" clId="{34EDA828-57DC-B047-AC09-8024D2D001A9}" dt="2022-04-15T14:24:24.221" v="128"/>
          <ac:spMkLst>
            <pc:docMk/>
            <pc:sldMk cId="3344809115" sldId="322"/>
            <ac:spMk id="92" creationId="{CB972A61-618C-1E5F-2CA3-9FFF5C351F8A}"/>
          </ac:spMkLst>
        </pc:spChg>
        <pc:spChg chg="mod">
          <ac:chgData name=" " userId="59b1b9a8-655f-416a-a8db-397ddd39eb64" providerId="ADAL" clId="{34EDA828-57DC-B047-AC09-8024D2D001A9}" dt="2022-04-15T14:24:24.221" v="128"/>
          <ac:spMkLst>
            <pc:docMk/>
            <pc:sldMk cId="3344809115" sldId="322"/>
            <ac:spMk id="93" creationId="{4373AE0B-561D-3D40-9FBD-05AA3E248902}"/>
          </ac:spMkLst>
        </pc:spChg>
        <pc:spChg chg="mod">
          <ac:chgData name=" " userId="59b1b9a8-655f-416a-a8db-397ddd39eb64" providerId="ADAL" clId="{34EDA828-57DC-B047-AC09-8024D2D001A9}" dt="2022-04-15T14:24:24.221" v="128"/>
          <ac:spMkLst>
            <pc:docMk/>
            <pc:sldMk cId="3344809115" sldId="322"/>
            <ac:spMk id="94" creationId="{606698F7-F240-CE37-3BED-DCF5936B49D9}"/>
          </ac:spMkLst>
        </pc:spChg>
        <pc:spChg chg="add del mod">
          <ac:chgData name=" " userId="59b1b9a8-655f-416a-a8db-397ddd39eb64" providerId="ADAL" clId="{34EDA828-57DC-B047-AC09-8024D2D001A9}" dt="2022-04-15T14:25:20.817" v="151" actId="478"/>
          <ac:spMkLst>
            <pc:docMk/>
            <pc:sldMk cId="3344809115" sldId="322"/>
            <ac:spMk id="95" creationId="{0447D6D2-BDF4-F620-0EF7-71695FE68FD1}"/>
          </ac:spMkLst>
        </pc:spChg>
        <pc:spChg chg="add del mod">
          <ac:chgData name=" " userId="59b1b9a8-655f-416a-a8db-397ddd39eb64" providerId="ADAL" clId="{34EDA828-57DC-B047-AC09-8024D2D001A9}" dt="2022-04-15T14:25:21.659" v="152" actId="478"/>
          <ac:spMkLst>
            <pc:docMk/>
            <pc:sldMk cId="3344809115" sldId="322"/>
            <ac:spMk id="96" creationId="{0DC9F6EE-959E-DB78-853D-D9ED1B2D2076}"/>
          </ac:spMkLst>
        </pc:spChg>
        <pc:spChg chg="add del mod">
          <ac:chgData name=" " userId="59b1b9a8-655f-416a-a8db-397ddd39eb64" providerId="ADAL" clId="{34EDA828-57DC-B047-AC09-8024D2D001A9}" dt="2022-04-15T14:25:13.622" v="144" actId="478"/>
          <ac:spMkLst>
            <pc:docMk/>
            <pc:sldMk cId="3344809115" sldId="322"/>
            <ac:spMk id="97" creationId="{A96C01D4-0A72-7939-503A-102BD973C71B}"/>
          </ac:spMkLst>
        </pc:spChg>
        <pc:spChg chg="add del mod">
          <ac:chgData name=" " userId="59b1b9a8-655f-416a-a8db-397ddd39eb64" providerId="ADAL" clId="{34EDA828-57DC-B047-AC09-8024D2D001A9}" dt="2022-04-15T14:25:14.396" v="145" actId="478"/>
          <ac:spMkLst>
            <pc:docMk/>
            <pc:sldMk cId="3344809115" sldId="322"/>
            <ac:spMk id="98" creationId="{11F0806D-7B1B-E009-AAFF-845929675FD5}"/>
          </ac:spMkLst>
        </pc:spChg>
        <pc:spChg chg="add del mod">
          <ac:chgData name=" " userId="59b1b9a8-655f-416a-a8db-397ddd39eb64" providerId="ADAL" clId="{34EDA828-57DC-B047-AC09-8024D2D001A9}" dt="2022-04-15T14:25:12.923" v="143" actId="478"/>
          <ac:spMkLst>
            <pc:docMk/>
            <pc:sldMk cId="3344809115" sldId="322"/>
            <ac:spMk id="99" creationId="{A05C23F3-B57C-C08A-1F97-4F8B702FD420}"/>
          </ac:spMkLst>
        </pc:spChg>
        <pc:spChg chg="add del mod">
          <ac:chgData name=" " userId="59b1b9a8-655f-416a-a8db-397ddd39eb64" providerId="ADAL" clId="{34EDA828-57DC-B047-AC09-8024D2D001A9}" dt="2022-04-15T14:25:11.974" v="142" actId="478"/>
          <ac:spMkLst>
            <pc:docMk/>
            <pc:sldMk cId="3344809115" sldId="322"/>
            <ac:spMk id="100" creationId="{9619144B-0A6C-8731-5B2A-89EA3A096F3F}"/>
          </ac:spMkLst>
        </pc:spChg>
        <pc:spChg chg="add del mod">
          <ac:chgData name=" " userId="59b1b9a8-655f-416a-a8db-397ddd39eb64" providerId="ADAL" clId="{34EDA828-57DC-B047-AC09-8024D2D001A9}" dt="2022-04-15T14:25:19.819" v="150" actId="478"/>
          <ac:spMkLst>
            <pc:docMk/>
            <pc:sldMk cId="3344809115" sldId="322"/>
            <ac:spMk id="101" creationId="{C2F8DA69-FFFB-4D3F-52EB-0436D236C3BC}"/>
          </ac:spMkLst>
        </pc:spChg>
        <pc:spChg chg="add del mod">
          <ac:chgData name=" " userId="59b1b9a8-655f-416a-a8db-397ddd39eb64" providerId="ADAL" clId="{34EDA828-57DC-B047-AC09-8024D2D001A9}" dt="2022-04-15T14:25:11.067" v="141" actId="478"/>
          <ac:spMkLst>
            <pc:docMk/>
            <pc:sldMk cId="3344809115" sldId="322"/>
            <ac:spMk id="102" creationId="{1A1DE476-82D9-C22E-65D4-C4231587F71C}"/>
          </ac:spMkLst>
        </pc:spChg>
        <pc:spChg chg="add del mod">
          <ac:chgData name=" " userId="59b1b9a8-655f-416a-a8db-397ddd39eb64" providerId="ADAL" clId="{34EDA828-57DC-B047-AC09-8024D2D001A9}" dt="2022-04-15T14:25:04.265" v="136" actId="478"/>
          <ac:spMkLst>
            <pc:docMk/>
            <pc:sldMk cId="3344809115" sldId="322"/>
            <ac:spMk id="103" creationId="{FAE581A1-2D07-5E47-98C4-792F2DE980E2}"/>
          </ac:spMkLst>
        </pc:spChg>
        <pc:spChg chg="add mod">
          <ac:chgData name=" " userId="59b1b9a8-655f-416a-a8db-397ddd39eb64" providerId="ADAL" clId="{34EDA828-57DC-B047-AC09-8024D2D001A9}" dt="2022-04-15T14:26:24.552" v="157" actId="1076"/>
          <ac:spMkLst>
            <pc:docMk/>
            <pc:sldMk cId="3344809115" sldId="322"/>
            <ac:spMk id="104" creationId="{A3C3DA91-205D-0B67-D683-7E8EAE59C55E}"/>
          </ac:spMkLst>
        </pc:spChg>
        <pc:spChg chg="add mod">
          <ac:chgData name=" " userId="59b1b9a8-655f-416a-a8db-397ddd39eb64" providerId="ADAL" clId="{34EDA828-57DC-B047-AC09-8024D2D001A9}" dt="2022-04-15T14:26:24.552" v="157" actId="1076"/>
          <ac:spMkLst>
            <pc:docMk/>
            <pc:sldMk cId="3344809115" sldId="322"/>
            <ac:spMk id="105" creationId="{C1CAFBB1-4866-B38E-5C4B-DFA0B7244DC4}"/>
          </ac:spMkLst>
        </pc:spChg>
        <pc:spChg chg="add mod">
          <ac:chgData name=" " userId="59b1b9a8-655f-416a-a8db-397ddd39eb64" providerId="ADAL" clId="{34EDA828-57DC-B047-AC09-8024D2D001A9}" dt="2022-04-15T14:26:24.552" v="157" actId="1076"/>
          <ac:spMkLst>
            <pc:docMk/>
            <pc:sldMk cId="3344809115" sldId="322"/>
            <ac:spMk id="106" creationId="{BC5374A5-732E-3BC9-BFC7-7A85A8E2AE84}"/>
          </ac:spMkLst>
        </pc:spChg>
        <pc:spChg chg="add mod">
          <ac:chgData name=" " userId="59b1b9a8-655f-416a-a8db-397ddd39eb64" providerId="ADAL" clId="{34EDA828-57DC-B047-AC09-8024D2D001A9}" dt="2022-04-15T14:27:45.656" v="185" actId="20577"/>
          <ac:spMkLst>
            <pc:docMk/>
            <pc:sldMk cId="3344809115" sldId="322"/>
            <ac:spMk id="107" creationId="{62F42CD1-DBC8-3936-DD20-37DBDEC3208A}"/>
          </ac:spMkLst>
        </pc:spChg>
        <pc:spChg chg="add del mod">
          <ac:chgData name=" " userId="59b1b9a8-655f-416a-a8db-397ddd39eb64" providerId="ADAL" clId="{34EDA828-57DC-B047-AC09-8024D2D001A9}" dt="2022-04-15T14:27:18.006" v="166" actId="478"/>
          <ac:spMkLst>
            <pc:docMk/>
            <pc:sldMk cId="3344809115" sldId="322"/>
            <ac:spMk id="108" creationId="{2AEBABFC-4428-B927-A98B-25F24FBAC8BC}"/>
          </ac:spMkLst>
        </pc:spChg>
        <pc:spChg chg="add del mod">
          <ac:chgData name=" " userId="59b1b9a8-655f-416a-a8db-397ddd39eb64" providerId="ADAL" clId="{34EDA828-57DC-B047-AC09-8024D2D001A9}" dt="2022-04-15T14:27:22.522" v="167" actId="478"/>
          <ac:spMkLst>
            <pc:docMk/>
            <pc:sldMk cId="3344809115" sldId="322"/>
            <ac:spMk id="109" creationId="{252306FA-7708-3FF2-92C4-4E724B78C214}"/>
          </ac:spMkLst>
        </pc:spChg>
        <pc:spChg chg="add del mod">
          <ac:chgData name=" " userId="59b1b9a8-655f-416a-a8db-397ddd39eb64" providerId="ADAL" clId="{34EDA828-57DC-B047-AC09-8024D2D001A9}" dt="2022-04-15T14:28:13.944" v="197" actId="20577"/>
          <ac:spMkLst>
            <pc:docMk/>
            <pc:sldMk cId="3344809115" sldId="322"/>
            <ac:spMk id="111" creationId="{A59156C5-86BB-1E30-15F2-F7345DF5D989}"/>
          </ac:spMkLst>
        </pc:spChg>
        <pc:spChg chg="add del mod">
          <ac:chgData name=" " userId="59b1b9a8-655f-416a-a8db-397ddd39eb64" providerId="ADAL" clId="{34EDA828-57DC-B047-AC09-8024D2D001A9}" dt="2022-04-15T14:28:01.875" v="187" actId="478"/>
          <ac:spMkLst>
            <pc:docMk/>
            <pc:sldMk cId="3344809115" sldId="322"/>
            <ac:spMk id="112" creationId="{3230A1E7-9AC2-7404-294F-B1AB0928A598}"/>
          </ac:spMkLst>
        </pc:spChg>
        <pc:spChg chg="del mod">
          <ac:chgData name=" " userId="59b1b9a8-655f-416a-a8db-397ddd39eb64" providerId="ADAL" clId="{34EDA828-57DC-B047-AC09-8024D2D001A9}" dt="2022-04-15T14:27:57.421" v="186" actId="478"/>
          <ac:spMkLst>
            <pc:docMk/>
            <pc:sldMk cId="3344809115" sldId="322"/>
            <ac:spMk id="113" creationId="{451DC81F-A161-CFBE-5768-1221D850210F}"/>
          </ac:spMkLst>
        </pc:spChg>
        <pc:spChg chg="mod">
          <ac:chgData name=" " userId="59b1b9a8-655f-416a-a8db-397ddd39eb64" providerId="ADAL" clId="{34EDA828-57DC-B047-AC09-8024D2D001A9}" dt="2022-04-15T14:25:56.338" v="155"/>
          <ac:spMkLst>
            <pc:docMk/>
            <pc:sldMk cId="3344809115" sldId="322"/>
            <ac:spMk id="114" creationId="{57D3E0A3-F779-4982-7DC6-DEA1203046CA}"/>
          </ac:spMkLst>
        </pc:spChg>
        <pc:spChg chg="mod">
          <ac:chgData name=" " userId="59b1b9a8-655f-416a-a8db-397ddd39eb64" providerId="ADAL" clId="{34EDA828-57DC-B047-AC09-8024D2D001A9}" dt="2022-04-15T14:27:36.477" v="175" actId="20577"/>
          <ac:spMkLst>
            <pc:docMk/>
            <pc:sldMk cId="3344809115" sldId="322"/>
            <ac:spMk id="116" creationId="{C8F4B160-AD05-DD14-E0F0-A49AD8C7E273}"/>
          </ac:spMkLst>
        </pc:spChg>
        <pc:spChg chg="del mod">
          <ac:chgData name=" " userId="59b1b9a8-655f-416a-a8db-397ddd39eb64" providerId="ADAL" clId="{34EDA828-57DC-B047-AC09-8024D2D001A9}" dt="2022-04-15T14:26:43.606" v="160" actId="478"/>
          <ac:spMkLst>
            <pc:docMk/>
            <pc:sldMk cId="3344809115" sldId="322"/>
            <ac:spMk id="117" creationId="{ACB71DCF-C6F9-852C-5035-B01211A4D082}"/>
          </ac:spMkLst>
        </pc:spChg>
        <pc:spChg chg="add del mod">
          <ac:chgData name=" " userId="59b1b9a8-655f-416a-a8db-397ddd39eb64" providerId="ADAL" clId="{34EDA828-57DC-B047-AC09-8024D2D001A9}" dt="2022-04-15T14:26:55.793" v="163" actId="478"/>
          <ac:spMkLst>
            <pc:docMk/>
            <pc:sldMk cId="3344809115" sldId="322"/>
            <ac:spMk id="118" creationId="{64272D59-BCF1-0512-77E5-2637E06B23A5}"/>
          </ac:spMkLst>
        </pc:spChg>
        <pc:spChg chg="mod">
          <ac:chgData name=" " userId="59b1b9a8-655f-416a-a8db-397ddd39eb64" providerId="ADAL" clId="{34EDA828-57DC-B047-AC09-8024D2D001A9}" dt="2022-04-15T14:25:56.338" v="155"/>
          <ac:spMkLst>
            <pc:docMk/>
            <pc:sldMk cId="3344809115" sldId="322"/>
            <ac:spMk id="119" creationId="{42B77784-04F8-4410-D6A3-F1A1BDFDD0A0}"/>
          </ac:spMkLst>
        </pc:spChg>
        <pc:spChg chg="add mod">
          <ac:chgData name=" " userId="59b1b9a8-655f-416a-a8db-397ddd39eb64" providerId="ADAL" clId="{34EDA828-57DC-B047-AC09-8024D2D001A9}" dt="2022-04-15T14:26:24.552" v="157" actId="1076"/>
          <ac:spMkLst>
            <pc:docMk/>
            <pc:sldMk cId="3344809115" sldId="322"/>
            <ac:spMk id="120" creationId="{A81BB66D-708D-080B-C830-189DCB678C0E}"/>
          </ac:spMkLst>
        </pc:spChg>
        <pc:spChg chg="add mod">
          <ac:chgData name=" " userId="59b1b9a8-655f-416a-a8db-397ddd39eb64" providerId="ADAL" clId="{34EDA828-57DC-B047-AC09-8024D2D001A9}" dt="2022-04-15T14:26:24.552" v="157" actId="1076"/>
          <ac:spMkLst>
            <pc:docMk/>
            <pc:sldMk cId="3344809115" sldId="322"/>
            <ac:spMk id="121" creationId="{1FFF0D34-50A9-3D34-A2EF-F6B33453D045}"/>
          </ac:spMkLst>
        </pc:spChg>
        <pc:spChg chg="add mod">
          <ac:chgData name=" " userId="59b1b9a8-655f-416a-a8db-397ddd39eb64" providerId="ADAL" clId="{34EDA828-57DC-B047-AC09-8024D2D001A9}" dt="2022-04-15T14:26:24.552" v="157" actId="1076"/>
          <ac:spMkLst>
            <pc:docMk/>
            <pc:sldMk cId="3344809115" sldId="322"/>
            <ac:spMk id="122" creationId="{2A2AC494-8CD7-94E3-8F07-99CB1FB4E871}"/>
          </ac:spMkLst>
        </pc:spChg>
        <pc:spChg chg="add mod">
          <ac:chgData name=" " userId="59b1b9a8-655f-416a-a8db-397ddd39eb64" providerId="ADAL" clId="{34EDA828-57DC-B047-AC09-8024D2D001A9}" dt="2022-04-15T14:26:24.552" v="157" actId="1076"/>
          <ac:spMkLst>
            <pc:docMk/>
            <pc:sldMk cId="3344809115" sldId="322"/>
            <ac:spMk id="123" creationId="{75F2A82A-54C2-E757-D00F-C5B48D8A85AA}"/>
          </ac:spMkLst>
        </pc:spChg>
        <pc:spChg chg="add mod">
          <ac:chgData name=" " userId="59b1b9a8-655f-416a-a8db-397ddd39eb64" providerId="ADAL" clId="{34EDA828-57DC-B047-AC09-8024D2D001A9}" dt="2022-04-15T14:26:24.552" v="157" actId="1076"/>
          <ac:spMkLst>
            <pc:docMk/>
            <pc:sldMk cId="3344809115" sldId="322"/>
            <ac:spMk id="124" creationId="{EA80CE4D-5A17-4ED5-50DC-FFFD02F84849}"/>
          </ac:spMkLst>
        </pc:spChg>
        <pc:spChg chg="add mod">
          <ac:chgData name=" " userId="59b1b9a8-655f-416a-a8db-397ddd39eb64" providerId="ADAL" clId="{34EDA828-57DC-B047-AC09-8024D2D001A9}" dt="2022-04-15T14:26:24.552" v="157" actId="1076"/>
          <ac:spMkLst>
            <pc:docMk/>
            <pc:sldMk cId="3344809115" sldId="322"/>
            <ac:spMk id="125" creationId="{EA92793E-4D56-4E1C-5692-FDDA8134D2BD}"/>
          </ac:spMkLst>
        </pc:spChg>
        <pc:spChg chg="add mod">
          <ac:chgData name=" " userId="59b1b9a8-655f-416a-a8db-397ddd39eb64" providerId="ADAL" clId="{34EDA828-57DC-B047-AC09-8024D2D001A9}" dt="2022-04-15T14:26:24.552" v="157" actId="1076"/>
          <ac:spMkLst>
            <pc:docMk/>
            <pc:sldMk cId="3344809115" sldId="322"/>
            <ac:spMk id="126" creationId="{C4BFA1A4-1EB7-F54C-B6A7-F785F6EF210B}"/>
          </ac:spMkLst>
        </pc:spChg>
        <pc:spChg chg="add mod">
          <ac:chgData name=" " userId="59b1b9a8-655f-416a-a8db-397ddd39eb64" providerId="ADAL" clId="{34EDA828-57DC-B047-AC09-8024D2D001A9}" dt="2022-04-15T14:26:24.552" v="157" actId="1076"/>
          <ac:spMkLst>
            <pc:docMk/>
            <pc:sldMk cId="3344809115" sldId="322"/>
            <ac:spMk id="127" creationId="{7FD7A4AD-3AC0-5C2A-ADD3-0758552877E5}"/>
          </ac:spMkLst>
        </pc:spChg>
        <pc:spChg chg="add mod">
          <ac:chgData name=" " userId="59b1b9a8-655f-416a-a8db-397ddd39eb64" providerId="ADAL" clId="{34EDA828-57DC-B047-AC09-8024D2D001A9}" dt="2022-04-15T14:26:24.552" v="157" actId="1076"/>
          <ac:spMkLst>
            <pc:docMk/>
            <pc:sldMk cId="3344809115" sldId="322"/>
            <ac:spMk id="128" creationId="{E5FA2BDB-091F-E7E0-4F96-D04A3F796CD5}"/>
          </ac:spMkLst>
        </pc:spChg>
        <pc:grpChg chg="add del mod">
          <ac:chgData name=" " userId="59b1b9a8-655f-416a-a8db-397ddd39eb64" providerId="ADAL" clId="{34EDA828-57DC-B047-AC09-8024D2D001A9}" dt="2022-04-15T14:23:01.311" v="104" actId="478"/>
          <ac:grpSpMkLst>
            <pc:docMk/>
            <pc:sldMk cId="3344809115" sldId="322"/>
            <ac:grpSpMk id="15" creationId="{467B276C-3A34-9F69-A26F-8D938A6401C6}"/>
          </ac:grpSpMkLst>
        </pc:grpChg>
        <pc:grpChg chg="add del mod">
          <ac:chgData name=" " userId="59b1b9a8-655f-416a-a8db-397ddd39eb64" providerId="ADAL" clId="{34EDA828-57DC-B047-AC09-8024D2D001A9}" dt="2022-04-15T14:22:57.291" v="100" actId="478"/>
          <ac:grpSpMkLst>
            <pc:docMk/>
            <pc:sldMk cId="3344809115" sldId="322"/>
            <ac:grpSpMk id="20" creationId="{C35A8C2E-8E2F-D5CE-A3B5-CC5DFE9EADD7}"/>
          </ac:grpSpMkLst>
        </pc:grpChg>
        <pc:grpChg chg="add del mod">
          <ac:chgData name=" " userId="59b1b9a8-655f-416a-a8db-397ddd39eb64" providerId="ADAL" clId="{34EDA828-57DC-B047-AC09-8024D2D001A9}" dt="2022-04-15T14:22:48.178" v="99"/>
          <ac:grpSpMkLst>
            <pc:docMk/>
            <pc:sldMk cId="3344809115" sldId="322"/>
            <ac:grpSpMk id="35" creationId="{7AC07474-D65E-11B4-89A7-793A4ACD4990}"/>
          </ac:grpSpMkLst>
        </pc:grpChg>
        <pc:grpChg chg="add del mod">
          <ac:chgData name=" " userId="59b1b9a8-655f-416a-a8db-397ddd39eb64" providerId="ADAL" clId="{34EDA828-57DC-B047-AC09-8024D2D001A9}" dt="2022-04-15T14:23:51.016" v="124" actId="478"/>
          <ac:grpSpMkLst>
            <pc:docMk/>
            <pc:sldMk cId="3344809115" sldId="322"/>
            <ac:grpSpMk id="60" creationId="{07E9D12E-0094-3E9F-0987-4A2C08DC5BC6}"/>
          </ac:grpSpMkLst>
        </pc:grpChg>
        <pc:grpChg chg="add del mod">
          <ac:chgData name=" " userId="59b1b9a8-655f-416a-a8db-397ddd39eb64" providerId="ADAL" clId="{34EDA828-57DC-B047-AC09-8024D2D001A9}" dt="2022-04-15T14:23:51.016" v="124" actId="478"/>
          <ac:grpSpMkLst>
            <pc:docMk/>
            <pc:sldMk cId="3344809115" sldId="322"/>
            <ac:grpSpMk id="65" creationId="{84E59634-1CBA-0DC0-2890-B9FDF873B9FA}"/>
          </ac:grpSpMkLst>
        </pc:grpChg>
        <pc:grpChg chg="add del mod">
          <ac:chgData name=" " userId="59b1b9a8-655f-416a-a8db-397ddd39eb64" providerId="ADAL" clId="{34EDA828-57DC-B047-AC09-8024D2D001A9}" dt="2022-04-15T14:25:08.643" v="139" actId="478"/>
          <ac:grpSpMkLst>
            <pc:docMk/>
            <pc:sldMk cId="3344809115" sldId="322"/>
            <ac:grpSpMk id="85" creationId="{A5A25E22-D5CB-AA7F-CCDF-52211D74D16E}"/>
          </ac:grpSpMkLst>
        </pc:grpChg>
        <pc:grpChg chg="add del mod">
          <ac:chgData name=" " userId="59b1b9a8-655f-416a-a8db-397ddd39eb64" providerId="ADAL" clId="{34EDA828-57DC-B047-AC09-8024D2D001A9}" dt="2022-04-15T14:25:14.888" v="146" actId="478"/>
          <ac:grpSpMkLst>
            <pc:docMk/>
            <pc:sldMk cId="3344809115" sldId="322"/>
            <ac:grpSpMk id="90" creationId="{E9EF4D20-B07F-EA3B-3A81-DA7A57FE8A4E}"/>
          </ac:grpSpMkLst>
        </pc:grpChg>
        <pc:grpChg chg="add mod">
          <ac:chgData name=" " userId="59b1b9a8-655f-416a-a8db-397ddd39eb64" providerId="ADAL" clId="{34EDA828-57DC-B047-AC09-8024D2D001A9}" dt="2022-04-15T14:26:24.552" v="157" actId="1076"/>
          <ac:grpSpMkLst>
            <pc:docMk/>
            <pc:sldMk cId="3344809115" sldId="322"/>
            <ac:grpSpMk id="110" creationId="{73317FE5-6EE6-0D3F-7E74-470D721236E5}"/>
          </ac:grpSpMkLst>
        </pc:grpChg>
        <pc:grpChg chg="add mod">
          <ac:chgData name=" " userId="59b1b9a8-655f-416a-a8db-397ddd39eb64" providerId="ADAL" clId="{34EDA828-57DC-B047-AC09-8024D2D001A9}" dt="2022-04-15T14:26:24.552" v="157" actId="1076"/>
          <ac:grpSpMkLst>
            <pc:docMk/>
            <pc:sldMk cId="3344809115" sldId="322"/>
            <ac:grpSpMk id="115" creationId="{14B29380-B636-6A65-8E0F-F8330586FD1D}"/>
          </ac:grpSpMkLst>
        </pc:grpChg>
        <pc:picChg chg="mod">
          <ac:chgData name=" " userId="59b1b9a8-655f-416a-a8db-397ddd39eb64" providerId="ADAL" clId="{34EDA828-57DC-B047-AC09-8024D2D001A9}" dt="2022-04-15T14:28:38.592" v="202" actId="1076"/>
          <ac:picMkLst>
            <pc:docMk/>
            <pc:sldMk cId="3344809115" sldId="322"/>
            <ac:picMk id="4" creationId="{B3288B6E-273A-104C-A11D-C8D32DC40A17}"/>
          </ac:picMkLst>
        </pc:picChg>
        <pc:picChg chg="add del mod">
          <ac:chgData name=" " userId="59b1b9a8-655f-416a-a8db-397ddd39eb64" providerId="ADAL" clId="{34EDA828-57DC-B047-AC09-8024D2D001A9}" dt="2022-04-15T14:25:28.485" v="154" actId="1076"/>
          <ac:picMkLst>
            <pc:docMk/>
            <pc:sldMk cId="3344809115" sldId="322"/>
            <ac:picMk id="7" creationId="{81D88272-97F0-4894-8328-07A20628F2CA}"/>
          </ac:picMkLst>
        </pc:picChg>
      </pc:sldChg>
      <pc:sldChg chg="modSp mod">
        <pc:chgData name=" " userId="59b1b9a8-655f-416a-a8db-397ddd39eb64" providerId="ADAL" clId="{34EDA828-57DC-B047-AC09-8024D2D001A9}" dt="2022-04-15T14:33:52.234" v="212" actId="1076"/>
        <pc:sldMkLst>
          <pc:docMk/>
          <pc:sldMk cId="2713770472" sldId="323"/>
        </pc:sldMkLst>
        <pc:spChg chg="mod">
          <ac:chgData name=" " userId="59b1b9a8-655f-416a-a8db-397ddd39eb64" providerId="ADAL" clId="{34EDA828-57DC-B047-AC09-8024D2D001A9}" dt="2022-04-15T14:33:41.715" v="210" actId="20577"/>
          <ac:spMkLst>
            <pc:docMk/>
            <pc:sldMk cId="2713770472" sldId="323"/>
            <ac:spMk id="2" creationId="{C0DFF709-F4C4-A24A-8102-1B93B7C0CA47}"/>
          </ac:spMkLst>
        </pc:spChg>
        <pc:picChg chg="mod">
          <ac:chgData name=" " userId="59b1b9a8-655f-416a-a8db-397ddd39eb64" providerId="ADAL" clId="{34EDA828-57DC-B047-AC09-8024D2D001A9}" dt="2022-04-15T14:33:52.234" v="212" actId="1076"/>
          <ac:picMkLst>
            <pc:docMk/>
            <pc:sldMk cId="2713770472" sldId="323"/>
            <ac:picMk id="8" creationId="{D80FDE33-CEC2-D545-B2F8-2BF45A2B6BC8}"/>
          </ac:picMkLst>
        </pc:picChg>
        <pc:picChg chg="mod">
          <ac:chgData name=" " userId="59b1b9a8-655f-416a-a8db-397ddd39eb64" providerId="ADAL" clId="{34EDA828-57DC-B047-AC09-8024D2D001A9}" dt="2022-04-15T14:33:48.757" v="211" actId="1076"/>
          <ac:picMkLst>
            <pc:docMk/>
            <pc:sldMk cId="2713770472" sldId="323"/>
            <ac:picMk id="10" creationId="{E5DE97AB-C649-EF4E-86F7-287A689AF96F}"/>
          </ac:picMkLst>
        </pc:picChg>
      </pc:sldChg>
      <pc:sldChg chg="modSp mod">
        <pc:chgData name=" " userId="59b1b9a8-655f-416a-a8db-397ddd39eb64" providerId="ADAL" clId="{34EDA828-57DC-B047-AC09-8024D2D001A9}" dt="2022-04-15T14:29:08.337" v="205" actId="1076"/>
        <pc:sldMkLst>
          <pc:docMk/>
          <pc:sldMk cId="3279203387" sldId="324"/>
        </pc:sldMkLst>
        <pc:picChg chg="mod">
          <ac:chgData name=" " userId="59b1b9a8-655f-416a-a8db-397ddd39eb64" providerId="ADAL" clId="{34EDA828-57DC-B047-AC09-8024D2D001A9}" dt="2022-04-15T14:29:00.846" v="204" actId="1076"/>
          <ac:picMkLst>
            <pc:docMk/>
            <pc:sldMk cId="3279203387" sldId="324"/>
            <ac:picMk id="8" creationId="{918FB86F-0E0A-D140-9282-7F468B6268BE}"/>
          </ac:picMkLst>
        </pc:picChg>
        <pc:picChg chg="mod">
          <ac:chgData name=" " userId="59b1b9a8-655f-416a-a8db-397ddd39eb64" providerId="ADAL" clId="{34EDA828-57DC-B047-AC09-8024D2D001A9}" dt="2022-04-15T14:29:08.337" v="205" actId="1076"/>
          <ac:picMkLst>
            <pc:docMk/>
            <pc:sldMk cId="3279203387" sldId="324"/>
            <ac:picMk id="10" creationId="{86A2896C-E420-5F45-A0B7-425B661B2C0F}"/>
          </ac:picMkLst>
        </pc:picChg>
      </pc:sldChg>
      <pc:sldChg chg="modSp mod">
        <pc:chgData name=" " userId="59b1b9a8-655f-416a-a8db-397ddd39eb64" providerId="ADAL" clId="{34EDA828-57DC-B047-AC09-8024D2D001A9}" dt="2022-04-15T14:45:14.589" v="229" actId="1076"/>
        <pc:sldMkLst>
          <pc:docMk/>
          <pc:sldMk cId="4288621755" sldId="325"/>
        </pc:sldMkLst>
        <pc:picChg chg="mod">
          <ac:chgData name=" " userId="59b1b9a8-655f-416a-a8db-397ddd39eb64" providerId="ADAL" clId="{34EDA828-57DC-B047-AC09-8024D2D001A9}" dt="2022-04-15T14:45:11.133" v="228" actId="1076"/>
          <ac:picMkLst>
            <pc:docMk/>
            <pc:sldMk cId="4288621755" sldId="325"/>
            <ac:picMk id="4" creationId="{7E555F5B-9243-AD48-AB03-071B7274F8C4}"/>
          </ac:picMkLst>
        </pc:picChg>
        <pc:picChg chg="mod">
          <ac:chgData name=" " userId="59b1b9a8-655f-416a-a8db-397ddd39eb64" providerId="ADAL" clId="{34EDA828-57DC-B047-AC09-8024D2D001A9}" dt="2022-04-15T14:45:14.589" v="229" actId="1076"/>
          <ac:picMkLst>
            <pc:docMk/>
            <pc:sldMk cId="4288621755" sldId="325"/>
            <ac:picMk id="8" creationId="{479FF465-AD8E-E946-B5B6-E9BC3759D24A}"/>
          </ac:picMkLst>
        </pc:picChg>
      </pc:sldChg>
      <pc:sldChg chg="addSp modSp mod">
        <pc:chgData name=" " userId="59b1b9a8-655f-416a-a8db-397ddd39eb64" providerId="ADAL" clId="{34EDA828-57DC-B047-AC09-8024D2D001A9}" dt="2022-04-15T14:49:48.145" v="246" actId="208"/>
        <pc:sldMkLst>
          <pc:docMk/>
          <pc:sldMk cId="1170974868" sldId="327"/>
        </pc:sldMkLst>
        <pc:picChg chg="mod">
          <ac:chgData name=" " userId="59b1b9a8-655f-416a-a8db-397ddd39eb64" providerId="ADAL" clId="{34EDA828-57DC-B047-AC09-8024D2D001A9}" dt="2022-04-15T14:49:20.866" v="243" actId="1076"/>
          <ac:picMkLst>
            <pc:docMk/>
            <pc:sldMk cId="1170974868" sldId="327"/>
            <ac:picMk id="4" creationId="{525DF34B-5A2C-664A-9FA3-D15A5436B80C}"/>
          </ac:picMkLst>
        </pc:picChg>
        <pc:picChg chg="add mod modCrop">
          <ac:chgData name=" " userId="59b1b9a8-655f-416a-a8db-397ddd39eb64" providerId="ADAL" clId="{34EDA828-57DC-B047-AC09-8024D2D001A9}" dt="2022-04-15T14:49:13.820" v="242" actId="14100"/>
          <ac:picMkLst>
            <pc:docMk/>
            <pc:sldMk cId="1170974868" sldId="327"/>
            <ac:picMk id="5" creationId="{7417DBB6-9FC3-1B3E-3FA2-BE133DDBDB30}"/>
          </ac:picMkLst>
        </pc:picChg>
        <pc:cxnChg chg="add mod">
          <ac:chgData name=" " userId="59b1b9a8-655f-416a-a8db-397ddd39eb64" providerId="ADAL" clId="{34EDA828-57DC-B047-AC09-8024D2D001A9}" dt="2022-04-15T14:49:48.145" v="246" actId="208"/>
          <ac:cxnSpMkLst>
            <pc:docMk/>
            <pc:sldMk cId="1170974868" sldId="327"/>
            <ac:cxnSpMk id="10" creationId="{473229E7-A1BD-674D-C483-014EE3DF630D}"/>
          </ac:cxnSpMkLst>
        </pc:cxnChg>
      </pc:sldChg>
      <pc:sldChg chg="addSp modSp mod">
        <pc:chgData name=" " userId="59b1b9a8-655f-416a-a8db-397ddd39eb64" providerId="ADAL" clId="{34EDA828-57DC-B047-AC09-8024D2D001A9}" dt="2022-04-15T14:54:06.421" v="292" actId="1076"/>
        <pc:sldMkLst>
          <pc:docMk/>
          <pc:sldMk cId="3128486515" sldId="328"/>
        </pc:sldMkLst>
        <pc:spChg chg="add mod">
          <ac:chgData name=" " userId="59b1b9a8-655f-416a-a8db-397ddd39eb64" providerId="ADAL" clId="{34EDA828-57DC-B047-AC09-8024D2D001A9}" dt="2022-04-15T14:53:45.353" v="287" actId="1076"/>
          <ac:spMkLst>
            <pc:docMk/>
            <pc:sldMk cId="3128486515" sldId="328"/>
            <ac:spMk id="8" creationId="{EE663D4D-F331-42C5-B278-AD151C04524E}"/>
          </ac:spMkLst>
        </pc:spChg>
        <pc:picChg chg="add mod modCrop">
          <ac:chgData name=" " userId="59b1b9a8-655f-416a-a8db-397ddd39eb64" providerId="ADAL" clId="{34EDA828-57DC-B047-AC09-8024D2D001A9}" dt="2022-04-15T14:51:17.437" v="266" actId="1076"/>
          <ac:picMkLst>
            <pc:docMk/>
            <pc:sldMk cId="3128486515" sldId="328"/>
            <ac:picMk id="4" creationId="{087FF1D1-2DFB-9E6C-BDA4-46779260F851}"/>
          </ac:picMkLst>
        </pc:picChg>
        <pc:picChg chg="mod">
          <ac:chgData name=" " userId="59b1b9a8-655f-416a-a8db-397ddd39eb64" providerId="ADAL" clId="{34EDA828-57DC-B047-AC09-8024D2D001A9}" dt="2022-04-15T14:53:52.037" v="288" actId="1076"/>
          <ac:picMkLst>
            <pc:docMk/>
            <pc:sldMk cId="3128486515" sldId="328"/>
            <ac:picMk id="5" creationId="{2A127BB0-BCDF-0C4B-8907-579B15B42E3D}"/>
          </ac:picMkLst>
        </pc:picChg>
        <pc:picChg chg="add mod modCrop">
          <ac:chgData name=" " userId="59b1b9a8-655f-416a-a8db-397ddd39eb64" providerId="ADAL" clId="{34EDA828-57DC-B047-AC09-8024D2D001A9}" dt="2022-04-15T14:53:41.303" v="286" actId="1076"/>
          <ac:picMkLst>
            <pc:docMk/>
            <pc:sldMk cId="3128486515" sldId="328"/>
            <ac:picMk id="11" creationId="{2F0A5470-7424-6865-12FA-9DB8A82ABEE7}"/>
          </ac:picMkLst>
        </pc:picChg>
        <pc:cxnChg chg="add mod">
          <ac:chgData name=" " userId="59b1b9a8-655f-416a-a8db-397ddd39eb64" providerId="ADAL" clId="{34EDA828-57DC-B047-AC09-8024D2D001A9}" dt="2022-04-15T14:54:06.421" v="292" actId="1076"/>
          <ac:cxnSpMkLst>
            <pc:docMk/>
            <pc:sldMk cId="3128486515" sldId="328"/>
            <ac:cxnSpMk id="12" creationId="{BD60654A-C2F3-C205-5784-995584EE62A9}"/>
          </ac:cxnSpMkLst>
        </pc:cxnChg>
      </pc:sldChg>
      <pc:sldChg chg="addSp delSp modSp mod">
        <pc:chgData name=" " userId="59b1b9a8-655f-416a-a8db-397ddd39eb64" providerId="ADAL" clId="{34EDA828-57DC-B047-AC09-8024D2D001A9}" dt="2022-04-16T03:38:39.526" v="1529" actId="208"/>
        <pc:sldMkLst>
          <pc:docMk/>
          <pc:sldMk cId="1453944723" sldId="329"/>
        </pc:sldMkLst>
        <pc:spChg chg="mod">
          <ac:chgData name=" " userId="59b1b9a8-655f-416a-a8db-397ddd39eb64" providerId="ADAL" clId="{34EDA828-57DC-B047-AC09-8024D2D001A9}" dt="2022-04-15T15:19:06" v="764" actId="1076"/>
          <ac:spMkLst>
            <pc:docMk/>
            <pc:sldMk cId="1453944723" sldId="329"/>
            <ac:spMk id="6" creationId="{86BA49A1-C4F8-6543-8240-061A4699B32F}"/>
          </ac:spMkLst>
        </pc:spChg>
        <pc:graphicFrameChg chg="add del modGraphic">
          <ac:chgData name=" " userId="59b1b9a8-655f-416a-a8db-397ddd39eb64" providerId="ADAL" clId="{34EDA828-57DC-B047-AC09-8024D2D001A9}" dt="2022-04-15T14:55:13.767" v="299" actId="3680"/>
          <ac:graphicFrameMkLst>
            <pc:docMk/>
            <pc:sldMk cId="1453944723" sldId="329"/>
            <ac:graphicFrameMk id="3" creationId="{74A1E33C-AA00-2608-0FD8-621D2AAA9990}"/>
          </ac:graphicFrameMkLst>
        </pc:graphicFrameChg>
        <pc:graphicFrameChg chg="add del mod modGraphic">
          <ac:chgData name=" " userId="59b1b9a8-655f-416a-a8db-397ddd39eb64" providerId="ADAL" clId="{34EDA828-57DC-B047-AC09-8024D2D001A9}" dt="2022-04-15T15:13:31.703" v="687" actId="478"/>
          <ac:graphicFrameMkLst>
            <pc:docMk/>
            <pc:sldMk cId="1453944723" sldId="329"/>
            <ac:graphicFrameMk id="5" creationId="{BF42F2B9-E130-F367-F488-F9397FCB1AB8}"/>
          </ac:graphicFrameMkLst>
        </pc:graphicFrameChg>
        <pc:graphicFrameChg chg="add mod modGraphic">
          <ac:chgData name=" " userId="59b1b9a8-655f-416a-a8db-397ddd39eb64" providerId="ADAL" clId="{34EDA828-57DC-B047-AC09-8024D2D001A9}" dt="2022-04-16T03:38:39.526" v="1529" actId="208"/>
          <ac:graphicFrameMkLst>
            <pc:docMk/>
            <pc:sldMk cId="1453944723" sldId="329"/>
            <ac:graphicFrameMk id="8" creationId="{3BEB2DA0-0891-A48C-7843-1C7D243B243E}"/>
          </ac:graphicFrameMkLst>
        </pc:graphicFrameChg>
        <pc:picChg chg="mod modCrop">
          <ac:chgData name=" " userId="59b1b9a8-655f-416a-a8db-397ddd39eb64" providerId="ADAL" clId="{34EDA828-57DC-B047-AC09-8024D2D001A9}" dt="2022-04-15T15:24:56.032" v="1052" actId="14100"/>
          <ac:picMkLst>
            <pc:docMk/>
            <pc:sldMk cId="1453944723" sldId="329"/>
            <ac:picMk id="4" creationId="{6730DB08-F7D4-764A-BE0A-FB48D089EBD1}"/>
          </ac:picMkLst>
        </pc:picChg>
        <pc:picChg chg="mod">
          <ac:chgData name=" " userId="59b1b9a8-655f-416a-a8db-397ddd39eb64" providerId="ADAL" clId="{34EDA828-57DC-B047-AC09-8024D2D001A9}" dt="2022-04-15T15:00:39.300" v="348" actId="1076"/>
          <ac:picMkLst>
            <pc:docMk/>
            <pc:sldMk cId="1453944723" sldId="329"/>
            <ac:picMk id="7" creationId="{6E18AA21-CF53-4B7F-B405-C04B4163F1DD}"/>
          </ac:picMkLst>
        </pc:picChg>
        <pc:picChg chg="mod">
          <ac:chgData name=" " userId="59b1b9a8-655f-416a-a8db-397ddd39eb64" providerId="ADAL" clId="{34EDA828-57DC-B047-AC09-8024D2D001A9}" dt="2022-04-15T15:19:01.568" v="763" actId="14100"/>
          <ac:picMkLst>
            <pc:docMk/>
            <pc:sldMk cId="1453944723" sldId="329"/>
            <ac:picMk id="9" creationId="{0A3AABDD-2A52-4AC9-84A8-CDA1F872E0DB}"/>
          </ac:picMkLst>
        </pc:picChg>
      </pc:sldChg>
      <pc:sldChg chg="addSp delSp modSp mod">
        <pc:chgData name=" " userId="59b1b9a8-655f-416a-a8db-397ddd39eb64" providerId="ADAL" clId="{34EDA828-57DC-B047-AC09-8024D2D001A9}" dt="2022-04-15T16:01:37.006" v="1519" actId="1076"/>
        <pc:sldMkLst>
          <pc:docMk/>
          <pc:sldMk cId="878044820" sldId="331"/>
        </pc:sldMkLst>
        <pc:spChg chg="mod">
          <ac:chgData name=" " userId="59b1b9a8-655f-416a-a8db-397ddd39eb64" providerId="ADAL" clId="{34EDA828-57DC-B047-AC09-8024D2D001A9}" dt="2022-04-15T15:44:53.714" v="1216" actId="1076"/>
          <ac:spMkLst>
            <pc:docMk/>
            <pc:sldMk cId="878044820" sldId="331"/>
            <ac:spMk id="3" creationId="{D8BD50EE-1765-B744-99D4-58050DD9E464}"/>
          </ac:spMkLst>
        </pc:spChg>
        <pc:spChg chg="mod">
          <ac:chgData name=" " userId="59b1b9a8-655f-416a-a8db-397ddd39eb64" providerId="ADAL" clId="{34EDA828-57DC-B047-AC09-8024D2D001A9}" dt="2022-04-15T15:44:45.417" v="1215" actId="1076"/>
          <ac:spMkLst>
            <pc:docMk/>
            <pc:sldMk cId="878044820" sldId="331"/>
            <ac:spMk id="6" creationId="{86BA49A1-C4F8-6543-8240-061A4699B32F}"/>
          </ac:spMkLst>
        </pc:spChg>
        <pc:spChg chg="mod">
          <ac:chgData name=" " userId="59b1b9a8-655f-416a-a8db-397ddd39eb64" providerId="ADAL" clId="{34EDA828-57DC-B047-AC09-8024D2D001A9}" dt="2022-04-15T15:32:29.001" v="1113"/>
          <ac:spMkLst>
            <pc:docMk/>
            <pc:sldMk cId="878044820" sldId="331"/>
            <ac:spMk id="19" creationId="{ABD3CA14-6100-963A-DD79-0282531D6A33}"/>
          </ac:spMkLst>
        </pc:spChg>
        <pc:spChg chg="mod">
          <ac:chgData name=" " userId="59b1b9a8-655f-416a-a8db-397ddd39eb64" providerId="ADAL" clId="{34EDA828-57DC-B047-AC09-8024D2D001A9}" dt="2022-04-15T15:32:29.001" v="1113"/>
          <ac:spMkLst>
            <pc:docMk/>
            <pc:sldMk cId="878044820" sldId="331"/>
            <ac:spMk id="20" creationId="{F3A4C18B-8D24-97AF-8C0C-174084CDB325}"/>
          </ac:spMkLst>
        </pc:spChg>
        <pc:spChg chg="mod">
          <ac:chgData name=" " userId="59b1b9a8-655f-416a-a8db-397ddd39eb64" providerId="ADAL" clId="{34EDA828-57DC-B047-AC09-8024D2D001A9}" dt="2022-04-15T15:32:29.001" v="1113"/>
          <ac:spMkLst>
            <pc:docMk/>
            <pc:sldMk cId="878044820" sldId="331"/>
            <ac:spMk id="21" creationId="{0E10C065-7DAB-2FDF-8364-4A8C34CCCD29}"/>
          </ac:spMkLst>
        </pc:spChg>
        <pc:spChg chg="mod">
          <ac:chgData name=" " userId="59b1b9a8-655f-416a-a8db-397ddd39eb64" providerId="ADAL" clId="{34EDA828-57DC-B047-AC09-8024D2D001A9}" dt="2022-04-15T15:32:29.001" v="1113"/>
          <ac:spMkLst>
            <pc:docMk/>
            <pc:sldMk cId="878044820" sldId="331"/>
            <ac:spMk id="22" creationId="{CA74AB42-D124-4C53-EE0F-A77897522D1C}"/>
          </ac:spMkLst>
        </pc:spChg>
        <pc:spChg chg="mod">
          <ac:chgData name=" " userId="59b1b9a8-655f-416a-a8db-397ddd39eb64" providerId="ADAL" clId="{34EDA828-57DC-B047-AC09-8024D2D001A9}" dt="2022-04-15T15:32:29.001" v="1113"/>
          <ac:spMkLst>
            <pc:docMk/>
            <pc:sldMk cId="878044820" sldId="331"/>
            <ac:spMk id="23" creationId="{ACCA6170-2949-7D08-BBB2-CF2F58E488D3}"/>
          </ac:spMkLst>
        </pc:spChg>
        <pc:spChg chg="mod">
          <ac:chgData name=" " userId="59b1b9a8-655f-416a-a8db-397ddd39eb64" providerId="ADAL" clId="{34EDA828-57DC-B047-AC09-8024D2D001A9}" dt="2022-04-15T15:32:29.001" v="1113"/>
          <ac:spMkLst>
            <pc:docMk/>
            <pc:sldMk cId="878044820" sldId="331"/>
            <ac:spMk id="24" creationId="{A06CD409-AB31-A49F-E6C0-11723E267512}"/>
          </ac:spMkLst>
        </pc:spChg>
        <pc:spChg chg="mod">
          <ac:chgData name=" " userId="59b1b9a8-655f-416a-a8db-397ddd39eb64" providerId="ADAL" clId="{34EDA828-57DC-B047-AC09-8024D2D001A9}" dt="2022-04-15T15:32:29.001" v="1113"/>
          <ac:spMkLst>
            <pc:docMk/>
            <pc:sldMk cId="878044820" sldId="331"/>
            <ac:spMk id="25" creationId="{9D9C0FBC-0A22-85FD-B3D4-BF0016F9DAE3}"/>
          </ac:spMkLst>
        </pc:spChg>
        <pc:spChg chg="add del mod">
          <ac:chgData name=" " userId="59b1b9a8-655f-416a-a8db-397ddd39eb64" providerId="ADAL" clId="{34EDA828-57DC-B047-AC09-8024D2D001A9}" dt="2022-04-15T15:33:05.859" v="1123" actId="478"/>
          <ac:spMkLst>
            <pc:docMk/>
            <pc:sldMk cId="878044820" sldId="331"/>
            <ac:spMk id="26" creationId="{AF4ADB75-A91D-845D-A8F6-77F29D243474}"/>
          </ac:spMkLst>
        </pc:spChg>
        <pc:spChg chg="add del mod">
          <ac:chgData name=" " userId="59b1b9a8-655f-416a-a8db-397ddd39eb64" providerId="ADAL" clId="{34EDA828-57DC-B047-AC09-8024D2D001A9}" dt="2022-04-15T15:33:05.859" v="1123" actId="478"/>
          <ac:spMkLst>
            <pc:docMk/>
            <pc:sldMk cId="878044820" sldId="331"/>
            <ac:spMk id="27" creationId="{17B5C499-FE3C-93DF-020D-F6117D3C5EF6}"/>
          </ac:spMkLst>
        </pc:spChg>
        <pc:spChg chg="mod">
          <ac:chgData name=" " userId="59b1b9a8-655f-416a-a8db-397ddd39eb64" providerId="ADAL" clId="{34EDA828-57DC-B047-AC09-8024D2D001A9}" dt="2022-04-15T15:32:29.001" v="1113"/>
          <ac:spMkLst>
            <pc:docMk/>
            <pc:sldMk cId="878044820" sldId="331"/>
            <ac:spMk id="30" creationId="{EFBBF7E2-412B-DA89-AF9A-9C050BDCD5A7}"/>
          </ac:spMkLst>
        </pc:spChg>
        <pc:spChg chg="mod">
          <ac:chgData name=" " userId="59b1b9a8-655f-416a-a8db-397ddd39eb64" providerId="ADAL" clId="{34EDA828-57DC-B047-AC09-8024D2D001A9}" dt="2022-04-15T15:32:29.001" v="1113"/>
          <ac:spMkLst>
            <pc:docMk/>
            <pc:sldMk cId="878044820" sldId="331"/>
            <ac:spMk id="31" creationId="{130827FA-B4BB-D8AE-C5C0-B7F6811A911A}"/>
          </ac:spMkLst>
        </pc:spChg>
        <pc:spChg chg="mod">
          <ac:chgData name=" " userId="59b1b9a8-655f-416a-a8db-397ddd39eb64" providerId="ADAL" clId="{34EDA828-57DC-B047-AC09-8024D2D001A9}" dt="2022-04-15T15:32:29.001" v="1113"/>
          <ac:spMkLst>
            <pc:docMk/>
            <pc:sldMk cId="878044820" sldId="331"/>
            <ac:spMk id="32" creationId="{977880BF-9CF1-1F07-3917-F1A207680575}"/>
          </ac:spMkLst>
        </pc:spChg>
        <pc:spChg chg="mod">
          <ac:chgData name=" " userId="59b1b9a8-655f-416a-a8db-397ddd39eb64" providerId="ADAL" clId="{34EDA828-57DC-B047-AC09-8024D2D001A9}" dt="2022-04-15T15:32:29.001" v="1113"/>
          <ac:spMkLst>
            <pc:docMk/>
            <pc:sldMk cId="878044820" sldId="331"/>
            <ac:spMk id="33" creationId="{F878A7CA-67AB-3DCA-A7A0-435454A9F7A3}"/>
          </ac:spMkLst>
        </pc:spChg>
        <pc:spChg chg="mod">
          <ac:chgData name=" " userId="59b1b9a8-655f-416a-a8db-397ddd39eb64" providerId="ADAL" clId="{34EDA828-57DC-B047-AC09-8024D2D001A9}" dt="2022-04-15T15:32:29.001" v="1113"/>
          <ac:spMkLst>
            <pc:docMk/>
            <pc:sldMk cId="878044820" sldId="331"/>
            <ac:spMk id="34" creationId="{42179FF8-26F1-7E28-921A-F90C51EC80F0}"/>
          </ac:spMkLst>
        </pc:spChg>
        <pc:spChg chg="mod">
          <ac:chgData name=" " userId="59b1b9a8-655f-416a-a8db-397ddd39eb64" providerId="ADAL" clId="{34EDA828-57DC-B047-AC09-8024D2D001A9}" dt="2022-04-15T15:32:29.001" v="1113"/>
          <ac:spMkLst>
            <pc:docMk/>
            <pc:sldMk cId="878044820" sldId="331"/>
            <ac:spMk id="36" creationId="{F952CEE7-90E5-47C8-B9BC-9A256F8F42EC}"/>
          </ac:spMkLst>
        </pc:spChg>
        <pc:spChg chg="mod">
          <ac:chgData name=" " userId="59b1b9a8-655f-416a-a8db-397ddd39eb64" providerId="ADAL" clId="{34EDA828-57DC-B047-AC09-8024D2D001A9}" dt="2022-04-15T15:32:29.001" v="1113"/>
          <ac:spMkLst>
            <pc:docMk/>
            <pc:sldMk cId="878044820" sldId="331"/>
            <ac:spMk id="37" creationId="{83845070-8C8D-8864-2E4C-6A01241A1D88}"/>
          </ac:spMkLst>
        </pc:spChg>
        <pc:spChg chg="mod">
          <ac:chgData name=" " userId="59b1b9a8-655f-416a-a8db-397ddd39eb64" providerId="ADAL" clId="{34EDA828-57DC-B047-AC09-8024D2D001A9}" dt="2022-04-15T15:32:29.001" v="1113"/>
          <ac:spMkLst>
            <pc:docMk/>
            <pc:sldMk cId="878044820" sldId="331"/>
            <ac:spMk id="38" creationId="{A4F217D3-6CAC-7124-988C-033B73A985E7}"/>
          </ac:spMkLst>
        </pc:spChg>
        <pc:spChg chg="mod">
          <ac:chgData name=" " userId="59b1b9a8-655f-416a-a8db-397ddd39eb64" providerId="ADAL" clId="{34EDA828-57DC-B047-AC09-8024D2D001A9}" dt="2022-04-15T15:32:29.001" v="1113"/>
          <ac:spMkLst>
            <pc:docMk/>
            <pc:sldMk cId="878044820" sldId="331"/>
            <ac:spMk id="41" creationId="{E6C6D264-B493-3612-7B37-5B20EE32936B}"/>
          </ac:spMkLst>
        </pc:spChg>
        <pc:spChg chg="mod">
          <ac:chgData name=" " userId="59b1b9a8-655f-416a-a8db-397ddd39eb64" providerId="ADAL" clId="{34EDA828-57DC-B047-AC09-8024D2D001A9}" dt="2022-04-15T15:32:29.001" v="1113"/>
          <ac:spMkLst>
            <pc:docMk/>
            <pc:sldMk cId="878044820" sldId="331"/>
            <ac:spMk id="42" creationId="{613CAF50-0706-32CE-3DE8-A0237D112216}"/>
          </ac:spMkLst>
        </pc:spChg>
        <pc:spChg chg="mod">
          <ac:chgData name=" " userId="59b1b9a8-655f-416a-a8db-397ddd39eb64" providerId="ADAL" clId="{34EDA828-57DC-B047-AC09-8024D2D001A9}" dt="2022-04-15T15:32:29.001" v="1113"/>
          <ac:spMkLst>
            <pc:docMk/>
            <pc:sldMk cId="878044820" sldId="331"/>
            <ac:spMk id="43" creationId="{DD9C542D-736A-C6E6-74C7-0005B239F6E9}"/>
          </ac:spMkLst>
        </pc:spChg>
        <pc:spChg chg="mod">
          <ac:chgData name=" " userId="59b1b9a8-655f-416a-a8db-397ddd39eb64" providerId="ADAL" clId="{34EDA828-57DC-B047-AC09-8024D2D001A9}" dt="2022-04-15T15:32:29.001" v="1113"/>
          <ac:spMkLst>
            <pc:docMk/>
            <pc:sldMk cId="878044820" sldId="331"/>
            <ac:spMk id="44" creationId="{AD90B8A6-9D6A-2900-CAC1-ECE8ED31A95B}"/>
          </ac:spMkLst>
        </pc:spChg>
        <pc:spChg chg="mod">
          <ac:chgData name=" " userId="59b1b9a8-655f-416a-a8db-397ddd39eb64" providerId="ADAL" clId="{34EDA828-57DC-B047-AC09-8024D2D001A9}" dt="2022-04-15T15:32:29.001" v="1113"/>
          <ac:spMkLst>
            <pc:docMk/>
            <pc:sldMk cId="878044820" sldId="331"/>
            <ac:spMk id="45" creationId="{08465D24-118F-54E5-D40F-41EEBCC30681}"/>
          </ac:spMkLst>
        </pc:spChg>
        <pc:spChg chg="mod">
          <ac:chgData name=" " userId="59b1b9a8-655f-416a-a8db-397ddd39eb64" providerId="ADAL" clId="{34EDA828-57DC-B047-AC09-8024D2D001A9}" dt="2022-04-15T15:32:29.001" v="1113"/>
          <ac:spMkLst>
            <pc:docMk/>
            <pc:sldMk cId="878044820" sldId="331"/>
            <ac:spMk id="46" creationId="{4DE92FFC-4A56-BB14-8320-D64683354304}"/>
          </ac:spMkLst>
        </pc:spChg>
        <pc:spChg chg="mod">
          <ac:chgData name=" " userId="59b1b9a8-655f-416a-a8db-397ddd39eb64" providerId="ADAL" clId="{34EDA828-57DC-B047-AC09-8024D2D001A9}" dt="2022-04-15T15:32:29.001" v="1113"/>
          <ac:spMkLst>
            <pc:docMk/>
            <pc:sldMk cId="878044820" sldId="331"/>
            <ac:spMk id="47" creationId="{5AA719E2-14E5-07D0-3548-490B12529859}"/>
          </ac:spMkLst>
        </pc:spChg>
        <pc:spChg chg="mod">
          <ac:chgData name=" " userId="59b1b9a8-655f-416a-a8db-397ddd39eb64" providerId="ADAL" clId="{34EDA828-57DC-B047-AC09-8024D2D001A9}" dt="2022-04-15T15:32:29.001" v="1113"/>
          <ac:spMkLst>
            <pc:docMk/>
            <pc:sldMk cId="878044820" sldId="331"/>
            <ac:spMk id="48" creationId="{01A353BD-79D2-9429-6265-DDA81623E693}"/>
          </ac:spMkLst>
        </pc:spChg>
        <pc:spChg chg="mod">
          <ac:chgData name=" " userId="59b1b9a8-655f-416a-a8db-397ddd39eb64" providerId="ADAL" clId="{34EDA828-57DC-B047-AC09-8024D2D001A9}" dt="2022-04-15T15:32:29.001" v="1113"/>
          <ac:spMkLst>
            <pc:docMk/>
            <pc:sldMk cId="878044820" sldId="331"/>
            <ac:spMk id="49" creationId="{01206E84-CB67-41AD-5792-261398C32000}"/>
          </ac:spMkLst>
        </pc:spChg>
        <pc:spChg chg="mod">
          <ac:chgData name=" " userId="59b1b9a8-655f-416a-a8db-397ddd39eb64" providerId="ADAL" clId="{34EDA828-57DC-B047-AC09-8024D2D001A9}" dt="2022-04-15T15:32:29.001" v="1113"/>
          <ac:spMkLst>
            <pc:docMk/>
            <pc:sldMk cId="878044820" sldId="331"/>
            <ac:spMk id="50" creationId="{E19879AF-4CD5-94EF-075E-2B57B0282A62}"/>
          </ac:spMkLst>
        </pc:spChg>
        <pc:spChg chg="mod">
          <ac:chgData name=" " userId="59b1b9a8-655f-416a-a8db-397ddd39eb64" providerId="ADAL" clId="{34EDA828-57DC-B047-AC09-8024D2D001A9}" dt="2022-04-15T15:32:29.001" v="1113"/>
          <ac:spMkLst>
            <pc:docMk/>
            <pc:sldMk cId="878044820" sldId="331"/>
            <ac:spMk id="51" creationId="{5BC57A63-1C87-06A1-C6F6-FC67878B5503}"/>
          </ac:spMkLst>
        </pc:spChg>
        <pc:spChg chg="mod">
          <ac:chgData name=" " userId="59b1b9a8-655f-416a-a8db-397ddd39eb64" providerId="ADAL" clId="{34EDA828-57DC-B047-AC09-8024D2D001A9}" dt="2022-04-15T15:32:29.001" v="1113"/>
          <ac:spMkLst>
            <pc:docMk/>
            <pc:sldMk cId="878044820" sldId="331"/>
            <ac:spMk id="52" creationId="{365456E6-59E9-E98F-0034-E9DE88985114}"/>
          </ac:spMkLst>
        </pc:spChg>
        <pc:spChg chg="mod">
          <ac:chgData name=" " userId="59b1b9a8-655f-416a-a8db-397ddd39eb64" providerId="ADAL" clId="{34EDA828-57DC-B047-AC09-8024D2D001A9}" dt="2022-04-15T15:32:29.001" v="1113"/>
          <ac:spMkLst>
            <pc:docMk/>
            <pc:sldMk cId="878044820" sldId="331"/>
            <ac:spMk id="53" creationId="{EAFB49F9-BF50-46FA-AB3F-51820A2D6100}"/>
          </ac:spMkLst>
        </pc:spChg>
        <pc:spChg chg="mod">
          <ac:chgData name=" " userId="59b1b9a8-655f-416a-a8db-397ddd39eb64" providerId="ADAL" clId="{34EDA828-57DC-B047-AC09-8024D2D001A9}" dt="2022-04-15T15:32:29.001" v="1113"/>
          <ac:spMkLst>
            <pc:docMk/>
            <pc:sldMk cId="878044820" sldId="331"/>
            <ac:spMk id="54" creationId="{64BDDD2D-0A64-0850-4C98-87D4A387B653}"/>
          </ac:spMkLst>
        </pc:spChg>
        <pc:spChg chg="mod">
          <ac:chgData name=" " userId="59b1b9a8-655f-416a-a8db-397ddd39eb64" providerId="ADAL" clId="{34EDA828-57DC-B047-AC09-8024D2D001A9}" dt="2022-04-15T15:32:29.001" v="1113"/>
          <ac:spMkLst>
            <pc:docMk/>
            <pc:sldMk cId="878044820" sldId="331"/>
            <ac:spMk id="55" creationId="{C4CBCBDA-E845-23DA-685B-C3FDA3C41E5B}"/>
          </ac:spMkLst>
        </pc:spChg>
        <pc:spChg chg="mod">
          <ac:chgData name=" " userId="59b1b9a8-655f-416a-a8db-397ddd39eb64" providerId="ADAL" clId="{34EDA828-57DC-B047-AC09-8024D2D001A9}" dt="2022-04-15T15:32:29.001" v="1113"/>
          <ac:spMkLst>
            <pc:docMk/>
            <pc:sldMk cId="878044820" sldId="331"/>
            <ac:spMk id="56" creationId="{E56FB013-EE87-FDB3-C3DE-7D91B1F11D77}"/>
          </ac:spMkLst>
        </pc:spChg>
        <pc:spChg chg="mod">
          <ac:chgData name=" " userId="59b1b9a8-655f-416a-a8db-397ddd39eb64" providerId="ADAL" clId="{34EDA828-57DC-B047-AC09-8024D2D001A9}" dt="2022-04-15T15:39:41.441" v="1128"/>
          <ac:spMkLst>
            <pc:docMk/>
            <pc:sldMk cId="878044820" sldId="331"/>
            <ac:spMk id="64" creationId="{A67659D6-AB1A-5939-A7E0-ED0E6DE32604}"/>
          </ac:spMkLst>
        </pc:spChg>
        <pc:spChg chg="mod">
          <ac:chgData name=" " userId="59b1b9a8-655f-416a-a8db-397ddd39eb64" providerId="ADAL" clId="{34EDA828-57DC-B047-AC09-8024D2D001A9}" dt="2022-04-15T15:39:41.441" v="1128"/>
          <ac:spMkLst>
            <pc:docMk/>
            <pc:sldMk cId="878044820" sldId="331"/>
            <ac:spMk id="65" creationId="{7BE70CBB-23CB-31E5-A398-2C2D668A398D}"/>
          </ac:spMkLst>
        </pc:spChg>
        <pc:spChg chg="mod">
          <ac:chgData name=" " userId="59b1b9a8-655f-416a-a8db-397ddd39eb64" providerId="ADAL" clId="{34EDA828-57DC-B047-AC09-8024D2D001A9}" dt="2022-04-15T15:39:41.441" v="1128"/>
          <ac:spMkLst>
            <pc:docMk/>
            <pc:sldMk cId="878044820" sldId="331"/>
            <ac:spMk id="66" creationId="{73A0A282-8BD4-CD2C-4708-97922EA0AD6B}"/>
          </ac:spMkLst>
        </pc:spChg>
        <pc:spChg chg="mod">
          <ac:chgData name=" " userId="59b1b9a8-655f-416a-a8db-397ddd39eb64" providerId="ADAL" clId="{34EDA828-57DC-B047-AC09-8024D2D001A9}" dt="2022-04-15T15:39:41.441" v="1128"/>
          <ac:spMkLst>
            <pc:docMk/>
            <pc:sldMk cId="878044820" sldId="331"/>
            <ac:spMk id="67" creationId="{DF3BD99A-3CED-C476-0D84-13E0CDF9D20A}"/>
          </ac:spMkLst>
        </pc:spChg>
        <pc:spChg chg="mod">
          <ac:chgData name=" " userId="59b1b9a8-655f-416a-a8db-397ddd39eb64" providerId="ADAL" clId="{34EDA828-57DC-B047-AC09-8024D2D001A9}" dt="2022-04-15T15:39:41.441" v="1128"/>
          <ac:spMkLst>
            <pc:docMk/>
            <pc:sldMk cId="878044820" sldId="331"/>
            <ac:spMk id="68" creationId="{EDF3068B-21CC-0E5B-66C8-1E6749E4F2BB}"/>
          </ac:spMkLst>
        </pc:spChg>
        <pc:spChg chg="mod">
          <ac:chgData name=" " userId="59b1b9a8-655f-416a-a8db-397ddd39eb64" providerId="ADAL" clId="{34EDA828-57DC-B047-AC09-8024D2D001A9}" dt="2022-04-15T15:39:41.441" v="1128"/>
          <ac:spMkLst>
            <pc:docMk/>
            <pc:sldMk cId="878044820" sldId="331"/>
            <ac:spMk id="69" creationId="{60FE7F60-C3F7-1FB2-07CD-798FA9F7DC36}"/>
          </ac:spMkLst>
        </pc:spChg>
        <pc:spChg chg="mod">
          <ac:chgData name=" " userId="59b1b9a8-655f-416a-a8db-397ddd39eb64" providerId="ADAL" clId="{34EDA828-57DC-B047-AC09-8024D2D001A9}" dt="2022-04-15T15:39:41.441" v="1128"/>
          <ac:spMkLst>
            <pc:docMk/>
            <pc:sldMk cId="878044820" sldId="331"/>
            <ac:spMk id="70" creationId="{810E6894-AF33-ADA7-A4F3-E8818548FFC0}"/>
          </ac:spMkLst>
        </pc:spChg>
        <pc:spChg chg="mod">
          <ac:chgData name=" " userId="59b1b9a8-655f-416a-a8db-397ddd39eb64" providerId="ADAL" clId="{34EDA828-57DC-B047-AC09-8024D2D001A9}" dt="2022-04-15T15:39:41.441" v="1128"/>
          <ac:spMkLst>
            <pc:docMk/>
            <pc:sldMk cId="878044820" sldId="331"/>
            <ac:spMk id="71" creationId="{D655FB02-DF72-8770-A318-D98440C60CA8}"/>
          </ac:spMkLst>
        </pc:spChg>
        <pc:spChg chg="mod">
          <ac:chgData name=" " userId="59b1b9a8-655f-416a-a8db-397ddd39eb64" providerId="ADAL" clId="{34EDA828-57DC-B047-AC09-8024D2D001A9}" dt="2022-04-15T15:39:41.441" v="1128"/>
          <ac:spMkLst>
            <pc:docMk/>
            <pc:sldMk cId="878044820" sldId="331"/>
            <ac:spMk id="72" creationId="{D9C8D61F-95DC-1678-F3A2-9A0A536F7EFE}"/>
          </ac:spMkLst>
        </pc:spChg>
        <pc:spChg chg="mod">
          <ac:chgData name=" " userId="59b1b9a8-655f-416a-a8db-397ddd39eb64" providerId="ADAL" clId="{34EDA828-57DC-B047-AC09-8024D2D001A9}" dt="2022-04-15T15:39:41.441" v="1128"/>
          <ac:spMkLst>
            <pc:docMk/>
            <pc:sldMk cId="878044820" sldId="331"/>
            <ac:spMk id="75" creationId="{01436A2A-AB18-D722-7AE7-44327B4E0704}"/>
          </ac:spMkLst>
        </pc:spChg>
        <pc:spChg chg="mod">
          <ac:chgData name=" " userId="59b1b9a8-655f-416a-a8db-397ddd39eb64" providerId="ADAL" clId="{34EDA828-57DC-B047-AC09-8024D2D001A9}" dt="2022-04-15T15:39:41.441" v="1128"/>
          <ac:spMkLst>
            <pc:docMk/>
            <pc:sldMk cId="878044820" sldId="331"/>
            <ac:spMk id="76" creationId="{0FBFC029-2CCC-6F57-5AFE-40F93AF77856}"/>
          </ac:spMkLst>
        </pc:spChg>
        <pc:spChg chg="mod">
          <ac:chgData name=" " userId="59b1b9a8-655f-416a-a8db-397ddd39eb64" providerId="ADAL" clId="{34EDA828-57DC-B047-AC09-8024D2D001A9}" dt="2022-04-15T15:39:41.441" v="1128"/>
          <ac:spMkLst>
            <pc:docMk/>
            <pc:sldMk cId="878044820" sldId="331"/>
            <ac:spMk id="77" creationId="{E0257153-3489-18BB-8F0C-E46C8DA92EAA}"/>
          </ac:spMkLst>
        </pc:spChg>
        <pc:spChg chg="mod">
          <ac:chgData name=" " userId="59b1b9a8-655f-416a-a8db-397ddd39eb64" providerId="ADAL" clId="{34EDA828-57DC-B047-AC09-8024D2D001A9}" dt="2022-04-15T15:39:41.441" v="1128"/>
          <ac:spMkLst>
            <pc:docMk/>
            <pc:sldMk cId="878044820" sldId="331"/>
            <ac:spMk id="78" creationId="{BA4C3442-8B1F-0D9F-D6A8-59A8A56D9D34}"/>
          </ac:spMkLst>
        </pc:spChg>
        <pc:spChg chg="mod">
          <ac:chgData name=" " userId="59b1b9a8-655f-416a-a8db-397ddd39eb64" providerId="ADAL" clId="{34EDA828-57DC-B047-AC09-8024D2D001A9}" dt="2022-04-15T15:39:41.441" v="1128"/>
          <ac:spMkLst>
            <pc:docMk/>
            <pc:sldMk cId="878044820" sldId="331"/>
            <ac:spMk id="79" creationId="{8FDC9B1B-3B8A-8ECE-208D-4C21E84F5830}"/>
          </ac:spMkLst>
        </pc:spChg>
        <pc:spChg chg="mod">
          <ac:chgData name=" " userId="59b1b9a8-655f-416a-a8db-397ddd39eb64" providerId="ADAL" clId="{34EDA828-57DC-B047-AC09-8024D2D001A9}" dt="2022-04-15T15:39:41.441" v="1128"/>
          <ac:spMkLst>
            <pc:docMk/>
            <pc:sldMk cId="878044820" sldId="331"/>
            <ac:spMk id="81" creationId="{1D99D772-CB35-8FCA-E4D8-2BA47994AFD8}"/>
          </ac:spMkLst>
        </pc:spChg>
        <pc:spChg chg="mod">
          <ac:chgData name=" " userId="59b1b9a8-655f-416a-a8db-397ddd39eb64" providerId="ADAL" clId="{34EDA828-57DC-B047-AC09-8024D2D001A9}" dt="2022-04-15T15:39:41.441" v="1128"/>
          <ac:spMkLst>
            <pc:docMk/>
            <pc:sldMk cId="878044820" sldId="331"/>
            <ac:spMk id="82" creationId="{CB085A88-F1D2-A756-F981-AAA558969A37}"/>
          </ac:spMkLst>
        </pc:spChg>
        <pc:spChg chg="mod">
          <ac:chgData name=" " userId="59b1b9a8-655f-416a-a8db-397ddd39eb64" providerId="ADAL" clId="{34EDA828-57DC-B047-AC09-8024D2D001A9}" dt="2022-04-15T15:39:41.441" v="1128"/>
          <ac:spMkLst>
            <pc:docMk/>
            <pc:sldMk cId="878044820" sldId="331"/>
            <ac:spMk id="83" creationId="{F10B052C-0893-6590-BE79-2527AF83D689}"/>
          </ac:spMkLst>
        </pc:spChg>
        <pc:spChg chg="mod">
          <ac:chgData name=" " userId="59b1b9a8-655f-416a-a8db-397ddd39eb64" providerId="ADAL" clId="{34EDA828-57DC-B047-AC09-8024D2D001A9}" dt="2022-04-15T15:39:41.441" v="1128"/>
          <ac:spMkLst>
            <pc:docMk/>
            <pc:sldMk cId="878044820" sldId="331"/>
            <ac:spMk id="86" creationId="{F38E55BA-157B-1012-0885-557945414B3A}"/>
          </ac:spMkLst>
        </pc:spChg>
        <pc:spChg chg="mod">
          <ac:chgData name=" " userId="59b1b9a8-655f-416a-a8db-397ddd39eb64" providerId="ADAL" clId="{34EDA828-57DC-B047-AC09-8024D2D001A9}" dt="2022-04-15T15:39:41.441" v="1128"/>
          <ac:spMkLst>
            <pc:docMk/>
            <pc:sldMk cId="878044820" sldId="331"/>
            <ac:spMk id="87" creationId="{AB020BAE-FF09-547E-B37F-79CAF4BE226B}"/>
          </ac:spMkLst>
        </pc:spChg>
        <pc:spChg chg="mod">
          <ac:chgData name=" " userId="59b1b9a8-655f-416a-a8db-397ddd39eb64" providerId="ADAL" clId="{34EDA828-57DC-B047-AC09-8024D2D001A9}" dt="2022-04-15T15:39:41.441" v="1128"/>
          <ac:spMkLst>
            <pc:docMk/>
            <pc:sldMk cId="878044820" sldId="331"/>
            <ac:spMk id="88" creationId="{8D6F7068-D445-1C38-432E-194CF901B24D}"/>
          </ac:spMkLst>
        </pc:spChg>
        <pc:spChg chg="mod">
          <ac:chgData name=" " userId="59b1b9a8-655f-416a-a8db-397ddd39eb64" providerId="ADAL" clId="{34EDA828-57DC-B047-AC09-8024D2D001A9}" dt="2022-04-15T15:39:41.441" v="1128"/>
          <ac:spMkLst>
            <pc:docMk/>
            <pc:sldMk cId="878044820" sldId="331"/>
            <ac:spMk id="89" creationId="{0AC7E0E8-1F61-3D54-774F-1A671AF11358}"/>
          </ac:spMkLst>
        </pc:spChg>
        <pc:spChg chg="mod">
          <ac:chgData name=" " userId="59b1b9a8-655f-416a-a8db-397ddd39eb64" providerId="ADAL" clId="{34EDA828-57DC-B047-AC09-8024D2D001A9}" dt="2022-04-15T15:39:41.441" v="1128"/>
          <ac:spMkLst>
            <pc:docMk/>
            <pc:sldMk cId="878044820" sldId="331"/>
            <ac:spMk id="90" creationId="{0672E2E5-8B66-5ED8-5F4D-52F190128730}"/>
          </ac:spMkLst>
        </pc:spChg>
        <pc:spChg chg="mod">
          <ac:chgData name=" " userId="59b1b9a8-655f-416a-a8db-397ddd39eb64" providerId="ADAL" clId="{34EDA828-57DC-B047-AC09-8024D2D001A9}" dt="2022-04-15T15:39:41.441" v="1128"/>
          <ac:spMkLst>
            <pc:docMk/>
            <pc:sldMk cId="878044820" sldId="331"/>
            <ac:spMk id="91" creationId="{0BC04A69-B0CA-F058-5777-4D6F6B0B5D10}"/>
          </ac:spMkLst>
        </pc:spChg>
        <pc:spChg chg="mod">
          <ac:chgData name=" " userId="59b1b9a8-655f-416a-a8db-397ddd39eb64" providerId="ADAL" clId="{34EDA828-57DC-B047-AC09-8024D2D001A9}" dt="2022-04-15T15:39:41.441" v="1128"/>
          <ac:spMkLst>
            <pc:docMk/>
            <pc:sldMk cId="878044820" sldId="331"/>
            <ac:spMk id="92" creationId="{65A65EAA-46C9-6358-2446-3C6B5040FF06}"/>
          </ac:spMkLst>
        </pc:spChg>
        <pc:spChg chg="mod">
          <ac:chgData name=" " userId="59b1b9a8-655f-416a-a8db-397ddd39eb64" providerId="ADAL" clId="{34EDA828-57DC-B047-AC09-8024D2D001A9}" dt="2022-04-15T15:39:41.441" v="1128"/>
          <ac:spMkLst>
            <pc:docMk/>
            <pc:sldMk cId="878044820" sldId="331"/>
            <ac:spMk id="93" creationId="{F3266060-4704-5C8F-3A41-F67C6FFC926B}"/>
          </ac:spMkLst>
        </pc:spChg>
        <pc:spChg chg="mod">
          <ac:chgData name=" " userId="59b1b9a8-655f-416a-a8db-397ddd39eb64" providerId="ADAL" clId="{34EDA828-57DC-B047-AC09-8024D2D001A9}" dt="2022-04-15T15:39:41.441" v="1128"/>
          <ac:spMkLst>
            <pc:docMk/>
            <pc:sldMk cId="878044820" sldId="331"/>
            <ac:spMk id="94" creationId="{555B1897-507C-CC24-4AF7-96688E220E55}"/>
          </ac:spMkLst>
        </pc:spChg>
        <pc:spChg chg="mod">
          <ac:chgData name=" " userId="59b1b9a8-655f-416a-a8db-397ddd39eb64" providerId="ADAL" clId="{34EDA828-57DC-B047-AC09-8024D2D001A9}" dt="2022-04-15T15:39:41.441" v="1128"/>
          <ac:spMkLst>
            <pc:docMk/>
            <pc:sldMk cId="878044820" sldId="331"/>
            <ac:spMk id="95" creationId="{C832EA8F-F1F0-8135-3AD2-E587D6981091}"/>
          </ac:spMkLst>
        </pc:spChg>
        <pc:spChg chg="mod">
          <ac:chgData name=" " userId="59b1b9a8-655f-416a-a8db-397ddd39eb64" providerId="ADAL" clId="{34EDA828-57DC-B047-AC09-8024D2D001A9}" dt="2022-04-15T15:39:41.441" v="1128"/>
          <ac:spMkLst>
            <pc:docMk/>
            <pc:sldMk cId="878044820" sldId="331"/>
            <ac:spMk id="96" creationId="{F061A5C6-2AF8-C16D-F58F-B3374616BF60}"/>
          </ac:spMkLst>
        </pc:spChg>
        <pc:spChg chg="mod">
          <ac:chgData name=" " userId="59b1b9a8-655f-416a-a8db-397ddd39eb64" providerId="ADAL" clId="{34EDA828-57DC-B047-AC09-8024D2D001A9}" dt="2022-04-15T15:39:41.441" v="1128"/>
          <ac:spMkLst>
            <pc:docMk/>
            <pc:sldMk cId="878044820" sldId="331"/>
            <ac:spMk id="97" creationId="{2E59AC5A-1448-1078-2745-F4FCAB4789B3}"/>
          </ac:spMkLst>
        </pc:spChg>
        <pc:spChg chg="mod">
          <ac:chgData name=" " userId="59b1b9a8-655f-416a-a8db-397ddd39eb64" providerId="ADAL" clId="{34EDA828-57DC-B047-AC09-8024D2D001A9}" dt="2022-04-15T15:39:41.441" v="1128"/>
          <ac:spMkLst>
            <pc:docMk/>
            <pc:sldMk cId="878044820" sldId="331"/>
            <ac:spMk id="98" creationId="{540E377A-C794-428E-452F-4E8BB6796861}"/>
          </ac:spMkLst>
        </pc:spChg>
        <pc:spChg chg="mod">
          <ac:chgData name=" " userId="59b1b9a8-655f-416a-a8db-397ddd39eb64" providerId="ADAL" clId="{34EDA828-57DC-B047-AC09-8024D2D001A9}" dt="2022-04-15T15:39:41.441" v="1128"/>
          <ac:spMkLst>
            <pc:docMk/>
            <pc:sldMk cId="878044820" sldId="331"/>
            <ac:spMk id="99" creationId="{FDC53B70-BF7F-602C-2A7E-0970F0A80B31}"/>
          </ac:spMkLst>
        </pc:spChg>
        <pc:spChg chg="mod">
          <ac:chgData name=" " userId="59b1b9a8-655f-416a-a8db-397ddd39eb64" providerId="ADAL" clId="{34EDA828-57DC-B047-AC09-8024D2D001A9}" dt="2022-04-15T15:39:41.441" v="1128"/>
          <ac:spMkLst>
            <pc:docMk/>
            <pc:sldMk cId="878044820" sldId="331"/>
            <ac:spMk id="100" creationId="{B473129E-BD6C-706E-FEAF-560FB5750B8A}"/>
          </ac:spMkLst>
        </pc:spChg>
        <pc:spChg chg="mod">
          <ac:chgData name=" " userId="59b1b9a8-655f-416a-a8db-397ddd39eb64" providerId="ADAL" clId="{34EDA828-57DC-B047-AC09-8024D2D001A9}" dt="2022-04-15T15:39:41.441" v="1128"/>
          <ac:spMkLst>
            <pc:docMk/>
            <pc:sldMk cId="878044820" sldId="331"/>
            <ac:spMk id="101" creationId="{D8E4C859-88BB-5A94-1D7B-4A4BF0B0BDE1}"/>
          </ac:spMkLst>
        </pc:spChg>
        <pc:spChg chg="add mod">
          <ac:chgData name=" " userId="59b1b9a8-655f-416a-a8db-397ddd39eb64" providerId="ADAL" clId="{34EDA828-57DC-B047-AC09-8024D2D001A9}" dt="2022-04-15T15:52:59.807" v="1448" actId="1076"/>
          <ac:spMkLst>
            <pc:docMk/>
            <pc:sldMk cId="878044820" sldId="331"/>
            <ac:spMk id="102" creationId="{C2F0CB4C-D7BE-B41F-6038-C1C8991221FE}"/>
          </ac:spMkLst>
        </pc:spChg>
        <pc:spChg chg="add mod">
          <ac:chgData name=" " userId="59b1b9a8-655f-416a-a8db-397ddd39eb64" providerId="ADAL" clId="{34EDA828-57DC-B047-AC09-8024D2D001A9}" dt="2022-04-15T15:53:09.217" v="1451" actId="1076"/>
          <ac:spMkLst>
            <pc:docMk/>
            <pc:sldMk cId="878044820" sldId="331"/>
            <ac:spMk id="103" creationId="{A09988C1-1232-7165-8003-ADFDE690A986}"/>
          </ac:spMkLst>
        </pc:spChg>
        <pc:spChg chg="add mod">
          <ac:chgData name=" " userId="59b1b9a8-655f-416a-a8db-397ddd39eb64" providerId="ADAL" clId="{34EDA828-57DC-B047-AC09-8024D2D001A9}" dt="2022-04-15T15:53:19.124" v="1454" actId="1076"/>
          <ac:spMkLst>
            <pc:docMk/>
            <pc:sldMk cId="878044820" sldId="331"/>
            <ac:spMk id="104" creationId="{8B4BB1C1-AD3E-60EB-3A39-3CCF3E567308}"/>
          </ac:spMkLst>
        </pc:spChg>
        <pc:spChg chg="add mod">
          <ac:chgData name=" " userId="59b1b9a8-655f-416a-a8db-397ddd39eb64" providerId="ADAL" clId="{34EDA828-57DC-B047-AC09-8024D2D001A9}" dt="2022-04-15T15:48:12.141" v="1278" actId="14100"/>
          <ac:spMkLst>
            <pc:docMk/>
            <pc:sldMk cId="878044820" sldId="331"/>
            <ac:spMk id="108" creationId="{3C256DE5-7699-581D-ABE0-CA2FB25CBB36}"/>
          </ac:spMkLst>
        </pc:spChg>
        <pc:spChg chg="add mod">
          <ac:chgData name=" " userId="59b1b9a8-655f-416a-a8db-397ddd39eb64" providerId="ADAL" clId="{34EDA828-57DC-B047-AC09-8024D2D001A9}" dt="2022-04-15T15:58:30.874" v="1499" actId="1076"/>
          <ac:spMkLst>
            <pc:docMk/>
            <pc:sldMk cId="878044820" sldId="331"/>
            <ac:spMk id="109" creationId="{E23B1BA2-3784-A2B6-4238-B85B70F88614}"/>
          </ac:spMkLst>
        </pc:spChg>
        <pc:spChg chg="add mod">
          <ac:chgData name=" " userId="59b1b9a8-655f-416a-a8db-397ddd39eb64" providerId="ADAL" clId="{34EDA828-57DC-B047-AC09-8024D2D001A9}" dt="2022-04-15T15:53:13.756" v="1452" actId="1076"/>
          <ac:spMkLst>
            <pc:docMk/>
            <pc:sldMk cId="878044820" sldId="331"/>
            <ac:spMk id="110" creationId="{A5EDAC10-08E6-E440-7FAB-666C4DB047D8}"/>
          </ac:spMkLst>
        </pc:spChg>
        <pc:spChg chg="add mod">
          <ac:chgData name=" " userId="59b1b9a8-655f-416a-a8db-397ddd39eb64" providerId="ADAL" clId="{34EDA828-57DC-B047-AC09-8024D2D001A9}" dt="2022-04-15T16:01:37.006" v="1519" actId="1076"/>
          <ac:spMkLst>
            <pc:docMk/>
            <pc:sldMk cId="878044820" sldId="331"/>
            <ac:spMk id="111" creationId="{C9301D74-EFF8-C717-E628-E1D7C18A266C}"/>
          </ac:spMkLst>
        </pc:spChg>
        <pc:spChg chg="add del mod">
          <ac:chgData name=" " userId="59b1b9a8-655f-416a-a8db-397ddd39eb64" providerId="ADAL" clId="{34EDA828-57DC-B047-AC09-8024D2D001A9}" dt="2022-04-15T15:55:06.876" v="1470" actId="478"/>
          <ac:spMkLst>
            <pc:docMk/>
            <pc:sldMk cId="878044820" sldId="331"/>
            <ac:spMk id="116" creationId="{D4A4F646-312B-1A2F-33A9-F425F7B07A02}"/>
          </ac:spMkLst>
        </pc:spChg>
        <pc:grpChg chg="add del mod">
          <ac:chgData name=" " userId="59b1b9a8-655f-416a-a8db-397ddd39eb64" providerId="ADAL" clId="{34EDA828-57DC-B047-AC09-8024D2D001A9}" dt="2022-04-15T15:33:07.164" v="1126"/>
          <ac:grpSpMkLst>
            <pc:docMk/>
            <pc:sldMk cId="878044820" sldId="331"/>
            <ac:grpSpMk id="9" creationId="{F72D6922-F00C-6B76-1DB7-0F218AD8FFF6}"/>
          </ac:grpSpMkLst>
        </pc:grpChg>
        <pc:grpChg chg="mod">
          <ac:chgData name=" " userId="59b1b9a8-655f-416a-a8db-397ddd39eb64" providerId="ADAL" clId="{34EDA828-57DC-B047-AC09-8024D2D001A9}" dt="2022-04-15T15:32:29.001" v="1113"/>
          <ac:grpSpMkLst>
            <pc:docMk/>
            <pc:sldMk cId="878044820" sldId="331"/>
            <ac:grpSpMk id="14" creationId="{481F996A-7C43-9929-E9C6-15D8FBB9CC16}"/>
          </ac:grpSpMkLst>
        </pc:grpChg>
        <pc:grpChg chg="mod">
          <ac:chgData name=" " userId="59b1b9a8-655f-416a-a8db-397ddd39eb64" providerId="ADAL" clId="{34EDA828-57DC-B047-AC09-8024D2D001A9}" dt="2022-04-15T15:32:29.001" v="1113"/>
          <ac:grpSpMkLst>
            <pc:docMk/>
            <pc:sldMk cId="878044820" sldId="331"/>
            <ac:grpSpMk id="15" creationId="{9C8B0A5E-E71B-D660-1761-CCBC656FA21D}"/>
          </ac:grpSpMkLst>
        </pc:grpChg>
        <pc:grpChg chg="mod">
          <ac:chgData name=" " userId="59b1b9a8-655f-416a-a8db-397ddd39eb64" providerId="ADAL" clId="{34EDA828-57DC-B047-AC09-8024D2D001A9}" dt="2022-04-15T15:32:29.001" v="1113"/>
          <ac:grpSpMkLst>
            <pc:docMk/>
            <pc:sldMk cId="878044820" sldId="331"/>
            <ac:grpSpMk id="16" creationId="{149CD09E-2017-960A-3F48-8D50C87BCAD0}"/>
          </ac:grpSpMkLst>
        </pc:grpChg>
        <pc:grpChg chg="mod">
          <ac:chgData name=" " userId="59b1b9a8-655f-416a-a8db-397ddd39eb64" providerId="ADAL" clId="{34EDA828-57DC-B047-AC09-8024D2D001A9}" dt="2022-04-15T15:32:29.001" v="1113"/>
          <ac:grpSpMkLst>
            <pc:docMk/>
            <pc:sldMk cId="878044820" sldId="331"/>
            <ac:grpSpMk id="17" creationId="{9B207F53-FBB5-7494-D31E-5C072EA21FAF}"/>
          </ac:grpSpMkLst>
        </pc:grpChg>
        <pc:grpChg chg="add del mod">
          <ac:chgData name=" " userId="59b1b9a8-655f-416a-a8db-397ddd39eb64" providerId="ADAL" clId="{34EDA828-57DC-B047-AC09-8024D2D001A9}" dt="2022-04-15T15:33:05.859" v="1123" actId="478"/>
          <ac:grpSpMkLst>
            <pc:docMk/>
            <pc:sldMk cId="878044820" sldId="331"/>
            <ac:grpSpMk id="18" creationId="{094FC97F-BC91-5113-0FFF-3A68E96706F7}"/>
          </ac:grpSpMkLst>
        </pc:grpChg>
        <pc:grpChg chg="mod">
          <ac:chgData name=" " userId="59b1b9a8-655f-416a-a8db-397ddd39eb64" providerId="ADAL" clId="{34EDA828-57DC-B047-AC09-8024D2D001A9}" dt="2022-04-15T15:32:29.001" v="1113"/>
          <ac:grpSpMkLst>
            <pc:docMk/>
            <pc:sldMk cId="878044820" sldId="331"/>
            <ac:grpSpMk id="28" creationId="{97326E55-F71D-6503-56B6-9A80CF5A3515}"/>
          </ac:grpSpMkLst>
        </pc:grpChg>
        <pc:grpChg chg="mod">
          <ac:chgData name=" " userId="59b1b9a8-655f-416a-a8db-397ddd39eb64" providerId="ADAL" clId="{34EDA828-57DC-B047-AC09-8024D2D001A9}" dt="2022-04-15T15:32:29.001" v="1113"/>
          <ac:grpSpMkLst>
            <pc:docMk/>
            <pc:sldMk cId="878044820" sldId="331"/>
            <ac:grpSpMk id="29" creationId="{44B6EF3D-C725-DA72-14AE-5D06164820B4}"/>
          </ac:grpSpMkLst>
        </pc:grpChg>
        <pc:grpChg chg="mod">
          <ac:chgData name=" " userId="59b1b9a8-655f-416a-a8db-397ddd39eb64" providerId="ADAL" clId="{34EDA828-57DC-B047-AC09-8024D2D001A9}" dt="2022-04-15T15:32:29.001" v="1113"/>
          <ac:grpSpMkLst>
            <pc:docMk/>
            <pc:sldMk cId="878044820" sldId="331"/>
            <ac:grpSpMk id="35" creationId="{7734B0D8-BDBA-1DC3-6889-A02CD0761615}"/>
          </ac:grpSpMkLst>
        </pc:grpChg>
        <pc:grpChg chg="mod">
          <ac:chgData name=" " userId="59b1b9a8-655f-416a-a8db-397ddd39eb64" providerId="ADAL" clId="{34EDA828-57DC-B047-AC09-8024D2D001A9}" dt="2022-04-15T15:32:29.001" v="1113"/>
          <ac:grpSpMkLst>
            <pc:docMk/>
            <pc:sldMk cId="878044820" sldId="331"/>
            <ac:grpSpMk id="39" creationId="{8F6B79EC-1E75-B295-F10A-1EE29C64BF1F}"/>
          </ac:grpSpMkLst>
        </pc:grpChg>
        <pc:grpChg chg="mod">
          <ac:chgData name=" " userId="59b1b9a8-655f-416a-a8db-397ddd39eb64" providerId="ADAL" clId="{34EDA828-57DC-B047-AC09-8024D2D001A9}" dt="2022-04-15T15:32:29.001" v="1113"/>
          <ac:grpSpMkLst>
            <pc:docMk/>
            <pc:sldMk cId="878044820" sldId="331"/>
            <ac:grpSpMk id="40" creationId="{A3544F38-5FBD-0843-ADF0-38148769609F}"/>
          </ac:grpSpMkLst>
        </pc:grpChg>
        <pc:grpChg chg="add del mod">
          <ac:chgData name=" " userId="59b1b9a8-655f-416a-a8db-397ddd39eb64" providerId="ADAL" clId="{34EDA828-57DC-B047-AC09-8024D2D001A9}" dt="2022-04-15T15:39:43.849" v="1129" actId="478"/>
          <ac:grpSpMkLst>
            <pc:docMk/>
            <pc:sldMk cId="878044820" sldId="331"/>
            <ac:grpSpMk id="57" creationId="{94E7521D-E70B-B422-AA90-5508AA395473}"/>
          </ac:grpSpMkLst>
        </pc:grpChg>
        <pc:grpChg chg="mod">
          <ac:chgData name=" " userId="59b1b9a8-655f-416a-a8db-397ddd39eb64" providerId="ADAL" clId="{34EDA828-57DC-B047-AC09-8024D2D001A9}" dt="2022-04-15T15:39:41.441" v="1128"/>
          <ac:grpSpMkLst>
            <pc:docMk/>
            <pc:sldMk cId="878044820" sldId="331"/>
            <ac:grpSpMk id="59" creationId="{C260CCDF-64A7-267F-1E48-5137CFC8E900}"/>
          </ac:grpSpMkLst>
        </pc:grpChg>
        <pc:grpChg chg="mod">
          <ac:chgData name=" " userId="59b1b9a8-655f-416a-a8db-397ddd39eb64" providerId="ADAL" clId="{34EDA828-57DC-B047-AC09-8024D2D001A9}" dt="2022-04-15T15:39:41.441" v="1128"/>
          <ac:grpSpMkLst>
            <pc:docMk/>
            <pc:sldMk cId="878044820" sldId="331"/>
            <ac:grpSpMk id="60" creationId="{15B714CD-BBBD-CEB0-173E-9F2ECE8A0F56}"/>
          </ac:grpSpMkLst>
        </pc:grpChg>
        <pc:grpChg chg="mod">
          <ac:chgData name=" " userId="59b1b9a8-655f-416a-a8db-397ddd39eb64" providerId="ADAL" clId="{34EDA828-57DC-B047-AC09-8024D2D001A9}" dt="2022-04-15T15:39:41.441" v="1128"/>
          <ac:grpSpMkLst>
            <pc:docMk/>
            <pc:sldMk cId="878044820" sldId="331"/>
            <ac:grpSpMk id="61" creationId="{D346E44B-3BDA-ACDB-F5BF-2928A9568264}"/>
          </ac:grpSpMkLst>
        </pc:grpChg>
        <pc:grpChg chg="mod">
          <ac:chgData name=" " userId="59b1b9a8-655f-416a-a8db-397ddd39eb64" providerId="ADAL" clId="{34EDA828-57DC-B047-AC09-8024D2D001A9}" dt="2022-04-15T15:39:41.441" v="1128"/>
          <ac:grpSpMkLst>
            <pc:docMk/>
            <pc:sldMk cId="878044820" sldId="331"/>
            <ac:grpSpMk id="62" creationId="{95667154-9A24-0550-1385-9A17042AC386}"/>
          </ac:grpSpMkLst>
        </pc:grpChg>
        <pc:grpChg chg="mod">
          <ac:chgData name=" " userId="59b1b9a8-655f-416a-a8db-397ddd39eb64" providerId="ADAL" clId="{34EDA828-57DC-B047-AC09-8024D2D001A9}" dt="2022-04-15T15:39:41.441" v="1128"/>
          <ac:grpSpMkLst>
            <pc:docMk/>
            <pc:sldMk cId="878044820" sldId="331"/>
            <ac:grpSpMk id="63" creationId="{C4510CC9-9759-A2BE-BEA9-1CB908791DEF}"/>
          </ac:grpSpMkLst>
        </pc:grpChg>
        <pc:grpChg chg="mod">
          <ac:chgData name=" " userId="59b1b9a8-655f-416a-a8db-397ddd39eb64" providerId="ADAL" clId="{34EDA828-57DC-B047-AC09-8024D2D001A9}" dt="2022-04-15T15:39:41.441" v="1128"/>
          <ac:grpSpMkLst>
            <pc:docMk/>
            <pc:sldMk cId="878044820" sldId="331"/>
            <ac:grpSpMk id="73" creationId="{187C8F45-A778-6C75-5C3B-8E631A121CCB}"/>
          </ac:grpSpMkLst>
        </pc:grpChg>
        <pc:grpChg chg="mod">
          <ac:chgData name=" " userId="59b1b9a8-655f-416a-a8db-397ddd39eb64" providerId="ADAL" clId="{34EDA828-57DC-B047-AC09-8024D2D001A9}" dt="2022-04-15T15:39:41.441" v="1128"/>
          <ac:grpSpMkLst>
            <pc:docMk/>
            <pc:sldMk cId="878044820" sldId="331"/>
            <ac:grpSpMk id="74" creationId="{9305A54D-746D-ABCD-5873-73FAE57AFF1B}"/>
          </ac:grpSpMkLst>
        </pc:grpChg>
        <pc:grpChg chg="mod">
          <ac:chgData name=" " userId="59b1b9a8-655f-416a-a8db-397ddd39eb64" providerId="ADAL" clId="{34EDA828-57DC-B047-AC09-8024D2D001A9}" dt="2022-04-15T15:39:41.441" v="1128"/>
          <ac:grpSpMkLst>
            <pc:docMk/>
            <pc:sldMk cId="878044820" sldId="331"/>
            <ac:grpSpMk id="80" creationId="{D06A0723-CE9D-67A7-0F01-E776CEF77D52}"/>
          </ac:grpSpMkLst>
        </pc:grpChg>
        <pc:grpChg chg="mod">
          <ac:chgData name=" " userId="59b1b9a8-655f-416a-a8db-397ddd39eb64" providerId="ADAL" clId="{34EDA828-57DC-B047-AC09-8024D2D001A9}" dt="2022-04-15T15:39:41.441" v="1128"/>
          <ac:grpSpMkLst>
            <pc:docMk/>
            <pc:sldMk cId="878044820" sldId="331"/>
            <ac:grpSpMk id="84" creationId="{491F875E-3765-04F0-62A9-C92362582C78}"/>
          </ac:grpSpMkLst>
        </pc:grpChg>
        <pc:grpChg chg="mod">
          <ac:chgData name=" " userId="59b1b9a8-655f-416a-a8db-397ddd39eb64" providerId="ADAL" clId="{34EDA828-57DC-B047-AC09-8024D2D001A9}" dt="2022-04-15T15:39:41.441" v="1128"/>
          <ac:grpSpMkLst>
            <pc:docMk/>
            <pc:sldMk cId="878044820" sldId="331"/>
            <ac:grpSpMk id="85" creationId="{CA93F357-2D51-1D1E-5C46-B5AB0989A87C}"/>
          </ac:grpSpMkLst>
        </pc:grpChg>
        <pc:picChg chg="del mod">
          <ac:chgData name=" " userId="59b1b9a8-655f-416a-a8db-397ddd39eb64" providerId="ADAL" clId="{34EDA828-57DC-B047-AC09-8024D2D001A9}" dt="2022-04-15T15:44:25.646" v="1210" actId="478"/>
          <ac:picMkLst>
            <pc:docMk/>
            <pc:sldMk cId="878044820" sldId="331"/>
            <ac:picMk id="8" creationId="{CE2987F6-4B94-C444-AA21-EA44C6BDED29}"/>
          </ac:picMkLst>
        </pc:picChg>
        <pc:picChg chg="del mod">
          <ac:chgData name=" " userId="59b1b9a8-655f-416a-a8db-397ddd39eb64" providerId="ADAL" clId="{34EDA828-57DC-B047-AC09-8024D2D001A9}" dt="2022-04-15T15:44:24.325" v="1209" actId="478"/>
          <ac:picMkLst>
            <pc:docMk/>
            <pc:sldMk cId="878044820" sldId="331"/>
            <ac:picMk id="10" creationId="{1D186183-855B-E24B-B4F0-644FB40BD391}"/>
          </ac:picMkLst>
        </pc:picChg>
        <pc:picChg chg="mod">
          <ac:chgData name=" " userId="59b1b9a8-655f-416a-a8db-397ddd39eb64" providerId="ADAL" clId="{34EDA828-57DC-B047-AC09-8024D2D001A9}" dt="2022-04-15T15:44:43.350" v="1214" actId="1076"/>
          <ac:picMkLst>
            <pc:docMk/>
            <pc:sldMk cId="878044820" sldId="331"/>
            <ac:picMk id="11" creationId="{3F2E5320-06CA-4E40-94B7-9BC02D216883}"/>
          </ac:picMkLst>
        </pc:picChg>
        <pc:picChg chg="mod">
          <ac:chgData name=" " userId="59b1b9a8-655f-416a-a8db-397ddd39eb64" providerId="ADAL" clId="{34EDA828-57DC-B047-AC09-8024D2D001A9}" dt="2022-04-15T15:48:31.482" v="1284" actId="14100"/>
          <ac:picMkLst>
            <pc:docMk/>
            <pc:sldMk cId="878044820" sldId="331"/>
            <ac:picMk id="12" creationId="{4EDFDCF6-BA83-4B9A-86F1-88E8A3617933}"/>
          </ac:picMkLst>
        </pc:picChg>
        <pc:picChg chg="add mod">
          <ac:chgData name=" " userId="59b1b9a8-655f-416a-a8db-397ddd39eb64" providerId="ADAL" clId="{34EDA828-57DC-B047-AC09-8024D2D001A9}" dt="2022-04-15T15:55:49.478" v="1479" actId="1076"/>
          <ac:picMkLst>
            <pc:docMk/>
            <pc:sldMk cId="878044820" sldId="331"/>
            <ac:picMk id="117" creationId="{1A805DE0-07C9-0448-9210-DDCAEEAFC56A}"/>
          </ac:picMkLst>
        </pc:picChg>
        <pc:picChg chg="add mod modCrop">
          <ac:chgData name=" " userId="59b1b9a8-655f-416a-a8db-397ddd39eb64" providerId="ADAL" clId="{34EDA828-57DC-B047-AC09-8024D2D001A9}" dt="2022-04-15T15:56:24.704" v="1486" actId="1076"/>
          <ac:picMkLst>
            <pc:docMk/>
            <pc:sldMk cId="878044820" sldId="331"/>
            <ac:picMk id="118" creationId="{00D2D429-EE99-4318-1ED9-FE35188AD465}"/>
          </ac:picMkLst>
        </pc:picChg>
        <pc:cxnChg chg="mod">
          <ac:chgData name=" " userId="59b1b9a8-655f-416a-a8db-397ddd39eb64" providerId="ADAL" clId="{34EDA828-57DC-B047-AC09-8024D2D001A9}" dt="2022-04-15T15:32:29.001" v="1113"/>
          <ac:cxnSpMkLst>
            <pc:docMk/>
            <pc:sldMk cId="878044820" sldId="331"/>
            <ac:cxnSpMk id="13" creationId="{08496769-2902-333E-C41D-672714F00759}"/>
          </ac:cxnSpMkLst>
        </pc:cxnChg>
        <pc:cxnChg chg="mod">
          <ac:chgData name=" " userId="59b1b9a8-655f-416a-a8db-397ddd39eb64" providerId="ADAL" clId="{34EDA828-57DC-B047-AC09-8024D2D001A9}" dt="2022-04-15T15:39:41.441" v="1128"/>
          <ac:cxnSpMkLst>
            <pc:docMk/>
            <pc:sldMk cId="878044820" sldId="331"/>
            <ac:cxnSpMk id="58" creationId="{C0FFC68E-C4FF-C1C8-C31B-B452152B3B5A}"/>
          </ac:cxnSpMkLst>
        </pc:cxnChg>
        <pc:cxnChg chg="add del mod">
          <ac:chgData name=" " userId="59b1b9a8-655f-416a-a8db-397ddd39eb64" providerId="ADAL" clId="{34EDA828-57DC-B047-AC09-8024D2D001A9}" dt="2022-04-15T15:52:50.469" v="1445" actId="478"/>
          <ac:cxnSpMkLst>
            <pc:docMk/>
            <pc:sldMk cId="878044820" sldId="331"/>
            <ac:cxnSpMk id="105" creationId="{7E10A0F3-341C-7B88-5BA6-269635FD4EF8}"/>
          </ac:cxnSpMkLst>
        </pc:cxnChg>
        <pc:cxnChg chg="add del mod">
          <ac:chgData name=" " userId="59b1b9a8-655f-416a-a8db-397ddd39eb64" providerId="ADAL" clId="{34EDA828-57DC-B047-AC09-8024D2D001A9}" dt="2022-04-15T15:53:05.826" v="1450" actId="478"/>
          <ac:cxnSpMkLst>
            <pc:docMk/>
            <pc:sldMk cId="878044820" sldId="331"/>
            <ac:cxnSpMk id="106" creationId="{0D17ECBE-1EAD-941E-75E9-DB5BCC7EC1A0}"/>
          </ac:cxnSpMkLst>
        </pc:cxnChg>
        <pc:cxnChg chg="add del mod">
          <ac:chgData name=" " userId="59b1b9a8-655f-416a-a8db-397ddd39eb64" providerId="ADAL" clId="{34EDA828-57DC-B047-AC09-8024D2D001A9}" dt="2022-04-15T15:53:16.072" v="1453" actId="478"/>
          <ac:cxnSpMkLst>
            <pc:docMk/>
            <pc:sldMk cId="878044820" sldId="331"/>
            <ac:cxnSpMk id="107" creationId="{1F9576A0-B6E1-ED1D-4AEB-6E8E758CE54C}"/>
          </ac:cxnSpMkLst>
        </pc:cxnChg>
        <pc:cxnChg chg="add del mod">
          <ac:chgData name=" " userId="59b1b9a8-655f-416a-a8db-397ddd39eb64" providerId="ADAL" clId="{34EDA828-57DC-B047-AC09-8024D2D001A9}" dt="2022-04-15T15:54:02.095" v="1460" actId="478"/>
          <ac:cxnSpMkLst>
            <pc:docMk/>
            <pc:sldMk cId="878044820" sldId="331"/>
            <ac:cxnSpMk id="113" creationId="{9BCC7DEE-35EA-A87C-B5C0-ABA250ADB9E2}"/>
          </ac:cxnSpMkLst>
        </pc:cxnChg>
        <pc:cxnChg chg="add mod">
          <ac:chgData name=" " userId="59b1b9a8-655f-416a-a8db-397ddd39eb64" providerId="ADAL" clId="{34EDA828-57DC-B047-AC09-8024D2D001A9}" dt="2022-04-15T15:57:25.095" v="1491" actId="1076"/>
          <ac:cxnSpMkLst>
            <pc:docMk/>
            <pc:sldMk cId="878044820" sldId="331"/>
            <ac:cxnSpMk id="120" creationId="{AE816F90-BA89-A843-3E18-B3F9863DF8C3}"/>
          </ac:cxnSpMkLst>
        </pc:cxnChg>
        <pc:cxnChg chg="add mod">
          <ac:chgData name=" " userId="59b1b9a8-655f-416a-a8db-397ddd39eb64" providerId="ADAL" clId="{34EDA828-57DC-B047-AC09-8024D2D001A9}" dt="2022-04-15T15:58:14.699" v="1496" actId="14100"/>
          <ac:cxnSpMkLst>
            <pc:docMk/>
            <pc:sldMk cId="878044820" sldId="331"/>
            <ac:cxnSpMk id="122" creationId="{C254A7E8-C2C2-BDF3-7699-29230615A8B7}"/>
          </ac:cxnSpMkLst>
        </pc:cxnChg>
        <pc:cxnChg chg="add mod">
          <ac:chgData name=" " userId="59b1b9a8-655f-416a-a8db-397ddd39eb64" providerId="ADAL" clId="{34EDA828-57DC-B047-AC09-8024D2D001A9}" dt="2022-04-15T15:58:35.982" v="1500" actId="14100"/>
          <ac:cxnSpMkLst>
            <pc:docMk/>
            <pc:sldMk cId="878044820" sldId="331"/>
            <ac:cxnSpMk id="124" creationId="{2124F9FA-8785-CEE3-C992-2FEB33C3AB89}"/>
          </ac:cxnSpMkLst>
        </pc:cxnChg>
        <pc:cxnChg chg="add mod">
          <ac:chgData name=" " userId="59b1b9a8-655f-416a-a8db-397ddd39eb64" providerId="ADAL" clId="{34EDA828-57DC-B047-AC09-8024D2D001A9}" dt="2022-04-15T15:58:48.379" v="1502" actId="1076"/>
          <ac:cxnSpMkLst>
            <pc:docMk/>
            <pc:sldMk cId="878044820" sldId="331"/>
            <ac:cxnSpMk id="126" creationId="{F144DABB-0D66-B926-CD7C-BD8813001EAC}"/>
          </ac:cxnSpMkLst>
        </pc:cxnChg>
        <pc:cxnChg chg="add mod">
          <ac:chgData name=" " userId="59b1b9a8-655f-416a-a8db-397ddd39eb64" providerId="ADAL" clId="{34EDA828-57DC-B047-AC09-8024D2D001A9}" dt="2022-04-15T15:59:15.043" v="1506" actId="14100"/>
          <ac:cxnSpMkLst>
            <pc:docMk/>
            <pc:sldMk cId="878044820" sldId="331"/>
            <ac:cxnSpMk id="127" creationId="{C809ABD0-0CE3-D333-5CDD-A914915B9CB2}"/>
          </ac:cxnSpMkLst>
        </pc:cxnChg>
        <pc:cxnChg chg="add mod">
          <ac:chgData name=" " userId="59b1b9a8-655f-416a-a8db-397ddd39eb64" providerId="ADAL" clId="{34EDA828-57DC-B047-AC09-8024D2D001A9}" dt="2022-04-15T15:59:22.683" v="1508" actId="1076"/>
          <ac:cxnSpMkLst>
            <pc:docMk/>
            <pc:sldMk cId="878044820" sldId="331"/>
            <ac:cxnSpMk id="129" creationId="{FC496B0F-CA41-68A6-F77D-1A61B763EFF7}"/>
          </ac:cxnSpMkLst>
        </pc:cxnChg>
        <pc:cxnChg chg="add mod">
          <ac:chgData name=" " userId="59b1b9a8-655f-416a-a8db-397ddd39eb64" providerId="ADAL" clId="{34EDA828-57DC-B047-AC09-8024D2D001A9}" dt="2022-04-15T16:01:04.226" v="1510" actId="1076"/>
          <ac:cxnSpMkLst>
            <pc:docMk/>
            <pc:sldMk cId="878044820" sldId="331"/>
            <ac:cxnSpMk id="130" creationId="{4EF61C32-7C65-6B9B-F161-307BA42CECC6}"/>
          </ac:cxnSpMkLst>
        </pc:cxnChg>
        <pc:cxnChg chg="add mod">
          <ac:chgData name=" " userId="59b1b9a8-655f-416a-a8db-397ddd39eb64" providerId="ADAL" clId="{34EDA828-57DC-B047-AC09-8024D2D001A9}" dt="2022-04-15T16:01:13.222" v="1513" actId="14100"/>
          <ac:cxnSpMkLst>
            <pc:docMk/>
            <pc:sldMk cId="878044820" sldId="331"/>
            <ac:cxnSpMk id="131" creationId="{0D817FBA-F27B-FFF5-BF0D-4182A91065D0}"/>
          </ac:cxnSpMkLst>
        </pc:cxnChg>
        <pc:cxnChg chg="add mod">
          <ac:chgData name=" " userId="59b1b9a8-655f-416a-a8db-397ddd39eb64" providerId="ADAL" clId="{34EDA828-57DC-B047-AC09-8024D2D001A9}" dt="2022-04-15T16:01:31.371" v="1518" actId="1076"/>
          <ac:cxnSpMkLst>
            <pc:docMk/>
            <pc:sldMk cId="878044820" sldId="331"/>
            <ac:cxnSpMk id="133" creationId="{14D0A50A-8F07-99D4-84F5-9DD43C0DF30B}"/>
          </ac:cxnSpMkLst>
        </pc:cxnChg>
      </pc:sldChg>
      <pc:sldChg chg="modSp mod">
        <pc:chgData name=" " userId="59b1b9a8-655f-416a-a8db-397ddd39eb64" providerId="ADAL" clId="{34EDA828-57DC-B047-AC09-8024D2D001A9}" dt="2022-04-21T14:57:39.195" v="1714" actId="1076"/>
        <pc:sldMkLst>
          <pc:docMk/>
          <pc:sldMk cId="2537095058" sldId="342"/>
        </pc:sldMkLst>
        <pc:picChg chg="mod">
          <ac:chgData name=" " userId="59b1b9a8-655f-416a-a8db-397ddd39eb64" providerId="ADAL" clId="{34EDA828-57DC-B047-AC09-8024D2D001A9}" dt="2022-04-21T14:57:39.195" v="1714" actId="1076"/>
          <ac:picMkLst>
            <pc:docMk/>
            <pc:sldMk cId="2537095058" sldId="342"/>
            <ac:picMk id="24" creationId="{A44B412D-9DCF-498D-B8D8-5C8AA5831193}"/>
          </ac:picMkLst>
        </pc:picChg>
      </pc:sldChg>
      <pc:sldChg chg="modSp mod">
        <pc:chgData name=" " userId="59b1b9a8-655f-416a-a8db-397ddd39eb64" providerId="ADAL" clId="{34EDA828-57DC-B047-AC09-8024D2D001A9}" dt="2022-04-21T07:31:45.817" v="1530" actId="14100"/>
        <pc:sldMkLst>
          <pc:docMk/>
          <pc:sldMk cId="1868230223" sldId="348"/>
        </pc:sldMkLst>
        <pc:picChg chg="mod">
          <ac:chgData name=" " userId="59b1b9a8-655f-416a-a8db-397ddd39eb64" providerId="ADAL" clId="{34EDA828-57DC-B047-AC09-8024D2D001A9}" dt="2022-04-21T07:31:45.817" v="1530" actId="14100"/>
          <ac:picMkLst>
            <pc:docMk/>
            <pc:sldMk cId="1868230223" sldId="348"/>
            <ac:picMk id="13" creationId="{A756BC14-D990-AE45-A8C6-1B6F0B9533CD}"/>
          </ac:picMkLst>
        </pc:picChg>
      </pc:sldChg>
      <pc:sldChg chg="modSp mod">
        <pc:chgData name=" " userId="59b1b9a8-655f-416a-a8db-397ddd39eb64" providerId="ADAL" clId="{34EDA828-57DC-B047-AC09-8024D2D001A9}" dt="2022-04-21T08:47:53.240" v="1560" actId="1076"/>
        <pc:sldMkLst>
          <pc:docMk/>
          <pc:sldMk cId="98181036" sldId="354"/>
        </pc:sldMkLst>
        <pc:spChg chg="mod">
          <ac:chgData name=" " userId="59b1b9a8-655f-416a-a8db-397ddd39eb64" providerId="ADAL" clId="{34EDA828-57DC-B047-AC09-8024D2D001A9}" dt="2022-04-21T08:47:48.747" v="1559" actId="1076"/>
          <ac:spMkLst>
            <pc:docMk/>
            <pc:sldMk cId="98181036" sldId="354"/>
            <ac:spMk id="3" creationId="{7011649D-A814-4840-AA87-3636EFA960C3}"/>
          </ac:spMkLst>
        </pc:spChg>
        <pc:picChg chg="mod">
          <ac:chgData name=" " userId="59b1b9a8-655f-416a-a8db-397ddd39eb64" providerId="ADAL" clId="{34EDA828-57DC-B047-AC09-8024D2D001A9}" dt="2022-04-21T08:47:45.340" v="1558" actId="1076"/>
          <ac:picMkLst>
            <pc:docMk/>
            <pc:sldMk cId="98181036" sldId="354"/>
            <ac:picMk id="2" creationId="{E9EA9F00-4A25-433F-9FDD-FD73109C4DF4}"/>
          </ac:picMkLst>
        </pc:picChg>
        <pc:picChg chg="mod">
          <ac:chgData name=" " userId="59b1b9a8-655f-416a-a8db-397ddd39eb64" providerId="ADAL" clId="{34EDA828-57DC-B047-AC09-8024D2D001A9}" dt="2022-04-21T08:47:53.240" v="1560" actId="1076"/>
          <ac:picMkLst>
            <pc:docMk/>
            <pc:sldMk cId="98181036" sldId="354"/>
            <ac:picMk id="6" creationId="{C7AA38DF-7385-4EF2-815A-9817A764ACB9}"/>
          </ac:picMkLst>
        </pc:picChg>
      </pc:sldChg>
      <pc:sldChg chg="modSp mod">
        <pc:chgData name=" " userId="59b1b9a8-655f-416a-a8db-397ddd39eb64" providerId="ADAL" clId="{34EDA828-57DC-B047-AC09-8024D2D001A9}" dt="2022-04-21T07:40:21.605" v="1536" actId="14100"/>
        <pc:sldMkLst>
          <pc:docMk/>
          <pc:sldMk cId="1063239313" sldId="355"/>
        </pc:sldMkLst>
        <pc:spChg chg="mod">
          <ac:chgData name=" " userId="59b1b9a8-655f-416a-a8db-397ddd39eb64" providerId="ADAL" clId="{34EDA828-57DC-B047-AC09-8024D2D001A9}" dt="2022-04-21T07:40:14.859" v="1535" actId="113"/>
          <ac:spMkLst>
            <pc:docMk/>
            <pc:sldMk cId="1063239313" sldId="355"/>
            <ac:spMk id="4" creationId="{00000000-0000-0000-0000-000000000000}"/>
          </ac:spMkLst>
        </pc:spChg>
        <pc:grpChg chg="mod">
          <ac:chgData name=" " userId="59b1b9a8-655f-416a-a8db-397ddd39eb64" providerId="ADAL" clId="{34EDA828-57DC-B047-AC09-8024D2D001A9}" dt="2022-04-21T07:40:21.605" v="1536" actId="14100"/>
          <ac:grpSpMkLst>
            <pc:docMk/>
            <pc:sldMk cId="1063239313" sldId="355"/>
            <ac:grpSpMk id="2" creationId="{00000000-0000-0000-0000-000000000000}"/>
          </ac:grpSpMkLst>
        </pc:grpChg>
      </pc:sldChg>
      <pc:sldChg chg="modSp mod">
        <pc:chgData name=" " userId="59b1b9a8-655f-416a-a8db-397ddd39eb64" providerId="ADAL" clId="{34EDA828-57DC-B047-AC09-8024D2D001A9}" dt="2022-04-21T07:42:06.474" v="1548" actId="14100"/>
        <pc:sldMkLst>
          <pc:docMk/>
          <pc:sldMk cId="4199436294" sldId="356"/>
        </pc:sldMkLst>
        <pc:spChg chg="mod">
          <ac:chgData name=" " userId="59b1b9a8-655f-416a-a8db-397ddd39eb64" providerId="ADAL" clId="{34EDA828-57DC-B047-AC09-8024D2D001A9}" dt="2022-04-21T07:40:35.957" v="1537" actId="113"/>
          <ac:spMkLst>
            <pc:docMk/>
            <pc:sldMk cId="4199436294" sldId="356"/>
            <ac:spMk id="4" creationId="{00000000-0000-0000-0000-000000000000}"/>
          </ac:spMkLst>
        </pc:spChg>
        <pc:spChg chg="mod">
          <ac:chgData name=" " userId="59b1b9a8-655f-416a-a8db-397ddd39eb64" providerId="ADAL" clId="{34EDA828-57DC-B047-AC09-8024D2D001A9}" dt="2022-04-21T07:41:54.023" v="1546" actId="13926"/>
          <ac:spMkLst>
            <pc:docMk/>
            <pc:sldMk cId="4199436294" sldId="356"/>
            <ac:spMk id="14" creationId="{AE96B42E-A9AF-4AD0-94D9-1ADF2769EDAE}"/>
          </ac:spMkLst>
        </pc:spChg>
        <pc:spChg chg="mod">
          <ac:chgData name=" " userId="59b1b9a8-655f-416a-a8db-397ddd39eb64" providerId="ADAL" clId="{34EDA828-57DC-B047-AC09-8024D2D001A9}" dt="2022-04-21T07:42:06.474" v="1548" actId="14100"/>
          <ac:spMkLst>
            <pc:docMk/>
            <pc:sldMk cId="4199436294" sldId="356"/>
            <ac:spMk id="36" creationId="{9AE1BCBA-DC12-4CAE-82C1-8473DDDBFD62}"/>
          </ac:spMkLst>
        </pc:spChg>
      </pc:sldChg>
      <pc:sldChg chg="del">
        <pc:chgData name=" " userId="59b1b9a8-655f-416a-a8db-397ddd39eb64" providerId="ADAL" clId="{34EDA828-57DC-B047-AC09-8024D2D001A9}" dt="2022-04-15T14:11:09.326" v="4" actId="2696"/>
        <pc:sldMkLst>
          <pc:docMk/>
          <pc:sldMk cId="2793884185" sldId="357"/>
        </pc:sldMkLst>
      </pc:sldChg>
      <pc:sldChg chg="add setBg">
        <pc:chgData name=" " userId="59b1b9a8-655f-416a-a8db-397ddd39eb64" providerId="ADAL" clId="{34EDA828-57DC-B047-AC09-8024D2D001A9}" dt="2022-04-15T14:10:00.309" v="0"/>
        <pc:sldMkLst>
          <pc:docMk/>
          <pc:sldMk cId="1510337784" sldId="358"/>
        </pc:sldMkLst>
      </pc:sldChg>
      <pc:sldChg chg="modSp add mod setBg">
        <pc:chgData name=" " userId="59b1b9a8-655f-416a-a8db-397ddd39eb64" providerId="ADAL" clId="{34EDA828-57DC-B047-AC09-8024D2D001A9}" dt="2022-04-21T09:09:36.937" v="1568" actId="1076"/>
        <pc:sldMkLst>
          <pc:docMk/>
          <pc:sldMk cId="917839415" sldId="359"/>
        </pc:sldMkLst>
        <pc:spChg chg="mod">
          <ac:chgData name=" " userId="59b1b9a8-655f-416a-a8db-397ddd39eb64" providerId="ADAL" clId="{34EDA828-57DC-B047-AC09-8024D2D001A9}" dt="2022-04-21T09:09:36.937" v="1568" actId="1076"/>
          <ac:spMkLst>
            <pc:docMk/>
            <pc:sldMk cId="917839415" sldId="359"/>
            <ac:spMk id="49" creationId="{8168EDCD-E8F3-9AB0-ECC0-1162EB49123D}"/>
          </ac:spMkLst>
        </pc:spChg>
      </pc:sldChg>
      <pc:sldChg chg="delSp modSp add del mod">
        <pc:chgData name=" " userId="59b1b9a8-655f-416a-a8db-397ddd39eb64" providerId="ADAL" clId="{34EDA828-57DC-B047-AC09-8024D2D001A9}" dt="2022-04-15T16:01:42.380" v="1520" actId="2696"/>
        <pc:sldMkLst>
          <pc:docMk/>
          <pc:sldMk cId="609707594" sldId="360"/>
        </pc:sldMkLst>
        <pc:spChg chg="del">
          <ac:chgData name=" " userId="59b1b9a8-655f-416a-a8db-397ddd39eb64" providerId="ADAL" clId="{34EDA828-57DC-B047-AC09-8024D2D001A9}" dt="2022-04-15T15:44:31.932" v="1213" actId="478"/>
          <ac:spMkLst>
            <pc:docMk/>
            <pc:sldMk cId="609707594" sldId="360"/>
            <ac:spMk id="3" creationId="{D8BD50EE-1765-B744-99D4-58050DD9E464}"/>
          </ac:spMkLst>
        </pc:spChg>
        <pc:picChg chg="mod">
          <ac:chgData name=" " userId="59b1b9a8-655f-416a-a8db-397ddd39eb64" providerId="ADAL" clId="{34EDA828-57DC-B047-AC09-8024D2D001A9}" dt="2022-04-15T15:44:28.397" v="1211" actId="1076"/>
          <ac:picMkLst>
            <pc:docMk/>
            <pc:sldMk cId="609707594" sldId="360"/>
            <ac:picMk id="8" creationId="{CE2987F6-4B94-C444-AA21-EA44C6BDED29}"/>
          </ac:picMkLst>
        </pc:picChg>
        <pc:picChg chg="mod">
          <ac:chgData name=" " userId="59b1b9a8-655f-416a-a8db-397ddd39eb64" providerId="ADAL" clId="{34EDA828-57DC-B047-AC09-8024D2D001A9}" dt="2022-04-15T15:44:29.727" v="1212" actId="1076"/>
          <ac:picMkLst>
            <pc:docMk/>
            <pc:sldMk cId="609707594" sldId="360"/>
            <ac:picMk id="10" creationId="{1D186183-855B-E24B-B4F0-644FB40BD391}"/>
          </ac:picMkLst>
        </pc:picChg>
      </pc:sldChg>
      <pc:sldChg chg="addSp modSp mod modAnim">
        <pc:chgData name=" " userId="59b1b9a8-655f-416a-a8db-397ddd39eb64" providerId="ADAL" clId="{34EDA828-57DC-B047-AC09-8024D2D001A9}" dt="2022-04-21T09:25:12.097" v="1712" actId="20577"/>
        <pc:sldMkLst>
          <pc:docMk/>
          <pc:sldMk cId="4232426157" sldId="360"/>
        </pc:sldMkLst>
        <pc:spChg chg="add mod">
          <ac:chgData name=" " userId="59b1b9a8-655f-416a-a8db-397ddd39eb64" providerId="ADAL" clId="{34EDA828-57DC-B047-AC09-8024D2D001A9}" dt="2022-04-21T09:23:32.496" v="1660" actId="1076"/>
          <ac:spMkLst>
            <pc:docMk/>
            <pc:sldMk cId="4232426157" sldId="360"/>
            <ac:spMk id="9" creationId="{16DDAD2E-0153-C1EE-3BE9-5F823B33745B}"/>
          </ac:spMkLst>
        </pc:spChg>
        <pc:spChg chg="add mod">
          <ac:chgData name=" " userId="59b1b9a8-655f-416a-a8db-397ddd39eb64" providerId="ADAL" clId="{34EDA828-57DC-B047-AC09-8024D2D001A9}" dt="2022-04-21T09:25:12.097" v="1712" actId="20577"/>
          <ac:spMkLst>
            <pc:docMk/>
            <pc:sldMk cId="4232426157" sldId="360"/>
            <ac:spMk id="10" creationId="{7B02163E-AA71-9630-DF83-4441A204C8B3}"/>
          </ac:spMkLst>
        </pc:spChg>
        <pc:spChg chg="add mod">
          <ac:chgData name=" " userId="59b1b9a8-655f-416a-a8db-397ddd39eb64" providerId="ADAL" clId="{34EDA828-57DC-B047-AC09-8024D2D001A9}" dt="2022-04-21T09:24:27.637" v="1678" actId="20577"/>
          <ac:spMkLst>
            <pc:docMk/>
            <pc:sldMk cId="4232426157" sldId="360"/>
            <ac:spMk id="11" creationId="{7892F958-B5A8-0D89-C291-AB365C09F165}"/>
          </ac:spMkLst>
        </pc:spChg>
        <pc:spChg chg="mod">
          <ac:chgData name=" " userId="59b1b9a8-655f-416a-a8db-397ddd39eb64" providerId="ADAL" clId="{34EDA828-57DC-B047-AC09-8024D2D001A9}" dt="2022-04-21T09:23:22.380" v="1658" actId="1076"/>
          <ac:spMkLst>
            <pc:docMk/>
            <pc:sldMk cId="4232426157" sldId="360"/>
            <ac:spMk id="12" creationId="{E3871B3B-5092-4FEA-A38F-1B3826F8EA9B}"/>
          </ac:spMkLst>
        </pc:spChg>
        <pc:spChg chg="mod">
          <ac:chgData name=" " userId="59b1b9a8-655f-416a-a8db-397ddd39eb64" providerId="ADAL" clId="{34EDA828-57DC-B047-AC09-8024D2D001A9}" dt="2022-04-21T09:23:28.463" v="1659" actId="1076"/>
          <ac:spMkLst>
            <pc:docMk/>
            <pc:sldMk cId="4232426157" sldId="360"/>
            <ac:spMk id="15" creationId="{B6E7F770-568D-4776-B958-E7A6FDEB6E6C}"/>
          </ac:spMkLst>
        </pc:spChg>
      </pc:sldChg>
    </pc:docChg>
  </pc:docChgLst>
  <pc:docChgLst>
    <pc:chgData name="#AGNES TAN ZIQI#" userId="d99b0079-d964-48d0-b986-52b6884fbca3" providerId="ADAL" clId="{1DAF294E-D550-445E-8438-488744A11842}"/>
    <pc:docChg chg="undo redo custSel addSld delSld modSld sldOrd">
      <pc:chgData name="#AGNES TAN ZIQI#" userId="d99b0079-d964-48d0-b986-52b6884fbca3" providerId="ADAL" clId="{1DAF294E-D550-445E-8438-488744A11842}" dt="2022-04-05T03:39:21.101" v="1066" actId="20577"/>
      <pc:docMkLst>
        <pc:docMk/>
      </pc:docMkLst>
      <pc:sldChg chg="modSp mod">
        <pc:chgData name="#AGNES TAN ZIQI#" userId="d99b0079-d964-48d0-b986-52b6884fbca3" providerId="ADAL" clId="{1DAF294E-D550-445E-8438-488744A11842}" dt="2022-03-31T08:11:14.619" v="131" actId="20577"/>
        <pc:sldMkLst>
          <pc:docMk/>
          <pc:sldMk cId="0" sldId="256"/>
        </pc:sldMkLst>
        <pc:spChg chg="mod">
          <ac:chgData name="#AGNES TAN ZIQI#" userId="d99b0079-d964-48d0-b986-52b6884fbca3" providerId="ADAL" clId="{1DAF294E-D550-445E-8438-488744A11842}" dt="2022-03-31T08:10:40.573" v="64" actId="20577"/>
          <ac:spMkLst>
            <pc:docMk/>
            <pc:sldMk cId="0" sldId="256"/>
            <ac:spMk id="4" creationId="{00000000-0000-0000-0000-000000000000}"/>
          </ac:spMkLst>
        </pc:spChg>
        <pc:spChg chg="mod">
          <ac:chgData name="#AGNES TAN ZIQI#" userId="d99b0079-d964-48d0-b986-52b6884fbca3" providerId="ADAL" clId="{1DAF294E-D550-445E-8438-488744A11842}" dt="2022-03-31T08:11:14.619" v="131" actId="20577"/>
          <ac:spMkLst>
            <pc:docMk/>
            <pc:sldMk cId="0" sldId="256"/>
            <ac:spMk id="5" creationId="{00000000-0000-0000-0000-000000000000}"/>
          </ac:spMkLst>
        </pc:spChg>
      </pc:sldChg>
      <pc:sldChg chg="delSp modSp mod">
        <pc:chgData name="#AGNES TAN ZIQI#" userId="d99b0079-d964-48d0-b986-52b6884fbca3" providerId="ADAL" clId="{1DAF294E-D550-445E-8438-488744A11842}" dt="2022-03-31T08:21:05.919" v="294" actId="20577"/>
        <pc:sldMkLst>
          <pc:docMk/>
          <pc:sldMk cId="0" sldId="257"/>
        </pc:sldMkLst>
        <pc:spChg chg="mod">
          <ac:chgData name="#AGNES TAN ZIQI#" userId="d99b0079-d964-48d0-b986-52b6884fbca3" providerId="ADAL" clId="{1DAF294E-D550-445E-8438-488744A11842}" dt="2022-03-31T08:21:05.919" v="294" actId="20577"/>
          <ac:spMkLst>
            <pc:docMk/>
            <pc:sldMk cId="0" sldId="257"/>
            <ac:spMk id="4" creationId="{00000000-0000-0000-0000-000000000000}"/>
          </ac:spMkLst>
        </pc:spChg>
        <pc:spChg chg="mod">
          <ac:chgData name="#AGNES TAN ZIQI#" userId="d99b0079-d964-48d0-b986-52b6884fbca3" providerId="ADAL" clId="{1DAF294E-D550-445E-8438-488744A11842}" dt="2022-03-31T08:18:06.216" v="235" actId="1076"/>
          <ac:spMkLst>
            <pc:docMk/>
            <pc:sldMk cId="0" sldId="257"/>
            <ac:spMk id="7" creationId="{00000000-0000-0000-0000-000000000000}"/>
          </ac:spMkLst>
        </pc:spChg>
        <pc:spChg chg="mod">
          <ac:chgData name="#AGNES TAN ZIQI#" userId="d99b0079-d964-48d0-b986-52b6884fbca3" providerId="ADAL" clId="{1DAF294E-D550-445E-8438-488744A11842}" dt="2022-03-31T08:16:56.893" v="222" actId="14100"/>
          <ac:spMkLst>
            <pc:docMk/>
            <pc:sldMk cId="0" sldId="257"/>
            <ac:spMk id="9" creationId="{00000000-0000-0000-0000-000000000000}"/>
          </ac:spMkLst>
        </pc:spChg>
        <pc:spChg chg="mod">
          <ac:chgData name="#AGNES TAN ZIQI#" userId="d99b0079-d964-48d0-b986-52b6884fbca3" providerId="ADAL" clId="{1DAF294E-D550-445E-8438-488744A11842}" dt="2022-03-31T08:17:37.639" v="228" actId="14100"/>
          <ac:spMkLst>
            <pc:docMk/>
            <pc:sldMk cId="0" sldId="257"/>
            <ac:spMk id="10" creationId="{00000000-0000-0000-0000-000000000000}"/>
          </ac:spMkLst>
        </pc:spChg>
        <pc:spChg chg="mod">
          <ac:chgData name="#AGNES TAN ZIQI#" userId="d99b0079-d964-48d0-b986-52b6884fbca3" providerId="ADAL" clId="{1DAF294E-D550-445E-8438-488744A11842}" dt="2022-03-31T08:20:59.400" v="290" actId="20577"/>
          <ac:spMkLst>
            <pc:docMk/>
            <pc:sldMk cId="0" sldId="257"/>
            <ac:spMk id="13" creationId="{00000000-0000-0000-0000-000000000000}"/>
          </ac:spMkLst>
        </pc:spChg>
        <pc:spChg chg="mod">
          <ac:chgData name="#AGNES TAN ZIQI#" userId="d99b0079-d964-48d0-b986-52b6884fbca3" providerId="ADAL" clId="{1DAF294E-D550-445E-8438-488744A11842}" dt="2022-03-31T08:20:22.867" v="284" actId="20577"/>
          <ac:spMkLst>
            <pc:docMk/>
            <pc:sldMk cId="0" sldId="257"/>
            <ac:spMk id="16" creationId="{00000000-0000-0000-0000-000000000000}"/>
          </ac:spMkLst>
        </pc:spChg>
        <pc:spChg chg="del">
          <ac:chgData name="#AGNES TAN ZIQI#" userId="d99b0079-d964-48d0-b986-52b6884fbca3" providerId="ADAL" clId="{1DAF294E-D550-445E-8438-488744A11842}" dt="2022-03-31T08:15:32.686" v="197" actId="478"/>
          <ac:spMkLst>
            <pc:docMk/>
            <pc:sldMk cId="0" sldId="257"/>
            <ac:spMk id="19" creationId="{00000000-0000-0000-0000-000000000000}"/>
          </ac:spMkLst>
        </pc:spChg>
        <pc:spChg chg="mod">
          <ac:chgData name="#AGNES TAN ZIQI#" userId="d99b0079-d964-48d0-b986-52b6884fbca3" providerId="ADAL" clId="{1DAF294E-D550-445E-8438-488744A11842}" dt="2022-03-31T08:14:32.612" v="154" actId="20577"/>
          <ac:spMkLst>
            <pc:docMk/>
            <pc:sldMk cId="0" sldId="257"/>
            <ac:spMk id="22" creationId="{00000000-0000-0000-0000-000000000000}"/>
          </ac:spMkLst>
        </pc:spChg>
        <pc:spChg chg="mod">
          <ac:chgData name="#AGNES TAN ZIQI#" userId="d99b0079-d964-48d0-b986-52b6884fbca3" providerId="ADAL" clId="{1DAF294E-D550-445E-8438-488744A11842}" dt="2022-03-31T08:14:45.878" v="189" actId="20577"/>
          <ac:spMkLst>
            <pc:docMk/>
            <pc:sldMk cId="0" sldId="257"/>
            <ac:spMk id="23" creationId="{00000000-0000-0000-0000-000000000000}"/>
          </ac:spMkLst>
        </pc:spChg>
        <pc:grpChg chg="mod">
          <ac:chgData name="#AGNES TAN ZIQI#" userId="d99b0079-d964-48d0-b986-52b6884fbca3" providerId="ADAL" clId="{1DAF294E-D550-445E-8438-488744A11842}" dt="2022-03-31T08:19:13.466" v="268" actId="1076"/>
          <ac:grpSpMkLst>
            <pc:docMk/>
            <pc:sldMk cId="0" sldId="257"/>
            <ac:grpSpMk id="2" creationId="{00000000-0000-0000-0000-000000000000}"/>
          </ac:grpSpMkLst>
        </pc:grpChg>
        <pc:grpChg chg="mod">
          <ac:chgData name="#AGNES TAN ZIQI#" userId="d99b0079-d964-48d0-b986-52b6884fbca3" providerId="ADAL" clId="{1DAF294E-D550-445E-8438-488744A11842}" dt="2022-03-31T08:18:03.484" v="234" actId="1076"/>
          <ac:grpSpMkLst>
            <pc:docMk/>
            <pc:sldMk cId="0" sldId="257"/>
            <ac:grpSpMk id="5" creationId="{00000000-0000-0000-0000-000000000000}"/>
          </ac:grpSpMkLst>
        </pc:grpChg>
        <pc:grpChg chg="mod">
          <ac:chgData name="#AGNES TAN ZIQI#" userId="d99b0079-d964-48d0-b986-52b6884fbca3" providerId="ADAL" clId="{1DAF294E-D550-445E-8438-488744A11842}" dt="2022-03-31T08:18:08.880" v="236" actId="1076"/>
          <ac:grpSpMkLst>
            <pc:docMk/>
            <pc:sldMk cId="0" sldId="257"/>
            <ac:grpSpMk id="8" creationId="{00000000-0000-0000-0000-000000000000}"/>
          </ac:grpSpMkLst>
        </pc:grpChg>
        <pc:grpChg chg="mod">
          <ac:chgData name="#AGNES TAN ZIQI#" userId="d99b0079-d964-48d0-b986-52b6884fbca3" providerId="ADAL" clId="{1DAF294E-D550-445E-8438-488744A11842}" dt="2022-03-31T08:18:19.392" v="238" actId="1076"/>
          <ac:grpSpMkLst>
            <pc:docMk/>
            <pc:sldMk cId="0" sldId="257"/>
            <ac:grpSpMk id="11" creationId="{00000000-0000-0000-0000-000000000000}"/>
          </ac:grpSpMkLst>
        </pc:grpChg>
        <pc:grpChg chg="mod">
          <ac:chgData name="#AGNES TAN ZIQI#" userId="d99b0079-d964-48d0-b986-52b6884fbca3" providerId="ADAL" clId="{1DAF294E-D550-445E-8438-488744A11842}" dt="2022-03-31T08:17:37.639" v="228" actId="14100"/>
          <ac:grpSpMkLst>
            <pc:docMk/>
            <pc:sldMk cId="0" sldId="257"/>
            <ac:grpSpMk id="14" creationId="{00000000-0000-0000-0000-000000000000}"/>
          </ac:grpSpMkLst>
        </pc:grpChg>
        <pc:grpChg chg="del">
          <ac:chgData name="#AGNES TAN ZIQI#" userId="d99b0079-d964-48d0-b986-52b6884fbca3" providerId="ADAL" clId="{1DAF294E-D550-445E-8438-488744A11842}" dt="2022-03-31T08:15:30.667" v="196" actId="478"/>
          <ac:grpSpMkLst>
            <pc:docMk/>
            <pc:sldMk cId="0" sldId="257"/>
            <ac:grpSpMk id="17" creationId="{00000000-0000-0000-0000-000000000000}"/>
          </ac:grpSpMkLst>
        </pc:grpChg>
      </pc:sldChg>
      <pc:sldChg chg="modSp mod ord">
        <pc:chgData name="#AGNES TAN ZIQI#" userId="d99b0079-d964-48d0-b986-52b6884fbca3" providerId="ADAL" clId="{1DAF294E-D550-445E-8438-488744A11842}" dt="2022-04-05T03:34:54.236" v="1049" actId="20577"/>
        <pc:sldMkLst>
          <pc:docMk/>
          <pc:sldMk cId="0" sldId="263"/>
        </pc:sldMkLst>
        <pc:spChg chg="mod">
          <ac:chgData name="#AGNES TAN ZIQI#" userId="d99b0079-d964-48d0-b986-52b6884fbca3" providerId="ADAL" clId="{1DAF294E-D550-445E-8438-488744A11842}" dt="2022-04-05T03:34:54.236" v="1049" actId="20577"/>
          <ac:spMkLst>
            <pc:docMk/>
            <pc:sldMk cId="0" sldId="263"/>
            <ac:spMk id="2" creationId="{00000000-0000-0000-0000-000000000000}"/>
          </ac:spMkLst>
        </pc:spChg>
      </pc:sldChg>
      <pc:sldChg chg="modSp mod">
        <pc:chgData name="#AGNES TAN ZIQI#" userId="d99b0079-d964-48d0-b986-52b6884fbca3" providerId="ADAL" clId="{1DAF294E-D550-445E-8438-488744A11842}" dt="2022-03-31T08:26:32.182" v="444" actId="20577"/>
        <pc:sldMkLst>
          <pc:docMk/>
          <pc:sldMk cId="97523264" sldId="272"/>
        </pc:sldMkLst>
        <pc:spChg chg="mod">
          <ac:chgData name="#AGNES TAN ZIQI#" userId="d99b0079-d964-48d0-b986-52b6884fbca3" providerId="ADAL" clId="{1DAF294E-D550-445E-8438-488744A11842}" dt="2022-03-31T08:26:32.182" v="444" actId="20577"/>
          <ac:spMkLst>
            <pc:docMk/>
            <pc:sldMk cId="97523264" sldId="272"/>
            <ac:spMk id="4" creationId="{D674933B-DF67-D14D-ACC6-194EA400210B}"/>
          </ac:spMkLst>
        </pc:spChg>
      </pc:sldChg>
      <pc:sldChg chg="addSp delSp modSp mod delAnim">
        <pc:chgData name="#AGNES TAN ZIQI#" userId="d99b0079-d964-48d0-b986-52b6884fbca3" providerId="ADAL" clId="{1DAF294E-D550-445E-8438-488744A11842}" dt="2022-04-05T03:30:41.578" v="1035" actId="478"/>
        <pc:sldMkLst>
          <pc:docMk/>
          <pc:sldMk cId="3842807558" sldId="273"/>
        </pc:sldMkLst>
        <pc:spChg chg="mod">
          <ac:chgData name="#AGNES TAN ZIQI#" userId="d99b0079-d964-48d0-b986-52b6884fbca3" providerId="ADAL" clId="{1DAF294E-D550-445E-8438-488744A11842}" dt="2022-03-31T08:37:15.749" v="783" actId="403"/>
          <ac:spMkLst>
            <pc:docMk/>
            <pc:sldMk cId="3842807558" sldId="273"/>
            <ac:spMk id="5" creationId="{67ABF447-6E17-1A45-AD94-46DCD25C1D16}"/>
          </ac:spMkLst>
        </pc:spChg>
        <pc:spChg chg="del">
          <ac:chgData name="#AGNES TAN ZIQI#" userId="d99b0079-d964-48d0-b986-52b6884fbca3" providerId="ADAL" clId="{1DAF294E-D550-445E-8438-488744A11842}" dt="2022-03-31T08:38:07.774" v="792" actId="478"/>
          <ac:spMkLst>
            <pc:docMk/>
            <pc:sldMk cId="3842807558" sldId="273"/>
            <ac:spMk id="10" creationId="{CF6B2B7C-89ED-F540-A64D-0D5E18A71354}"/>
          </ac:spMkLst>
        </pc:spChg>
        <pc:spChg chg="mod">
          <ac:chgData name="#AGNES TAN ZIQI#" userId="d99b0079-d964-48d0-b986-52b6884fbca3" providerId="ADAL" clId="{1DAF294E-D550-445E-8438-488744A11842}" dt="2022-03-31T08:44:00.716" v="858" actId="1076"/>
          <ac:spMkLst>
            <pc:docMk/>
            <pc:sldMk cId="3842807558" sldId="273"/>
            <ac:spMk id="11" creationId="{F1ABBEE1-A4F3-6746-AE3A-4B6E12CE6CA3}"/>
          </ac:spMkLst>
        </pc:spChg>
        <pc:spChg chg="del">
          <ac:chgData name="#AGNES TAN ZIQI#" userId="d99b0079-d964-48d0-b986-52b6884fbca3" providerId="ADAL" clId="{1DAF294E-D550-445E-8438-488744A11842}" dt="2022-03-31T08:37:23.976" v="784" actId="478"/>
          <ac:spMkLst>
            <pc:docMk/>
            <pc:sldMk cId="3842807558" sldId="273"/>
            <ac:spMk id="21" creationId="{D6787DAF-363B-FF49-8B5C-94BB07360B4E}"/>
          </ac:spMkLst>
        </pc:spChg>
        <pc:spChg chg="del">
          <ac:chgData name="#AGNES TAN ZIQI#" userId="d99b0079-d964-48d0-b986-52b6884fbca3" providerId="ADAL" clId="{1DAF294E-D550-445E-8438-488744A11842}" dt="2022-03-31T08:37:24.735" v="785" actId="478"/>
          <ac:spMkLst>
            <pc:docMk/>
            <pc:sldMk cId="3842807558" sldId="273"/>
            <ac:spMk id="22" creationId="{A550FAD0-EC64-B541-9FEF-F3F576427C79}"/>
          </ac:spMkLst>
        </pc:spChg>
        <pc:spChg chg="del">
          <ac:chgData name="#AGNES TAN ZIQI#" userId="d99b0079-d964-48d0-b986-52b6884fbca3" providerId="ADAL" clId="{1DAF294E-D550-445E-8438-488744A11842}" dt="2022-03-31T08:37:25.309" v="786" actId="478"/>
          <ac:spMkLst>
            <pc:docMk/>
            <pc:sldMk cId="3842807558" sldId="273"/>
            <ac:spMk id="23" creationId="{95ACA153-32CF-B343-BD0F-8295EFA0D82C}"/>
          </ac:spMkLst>
        </pc:spChg>
        <pc:spChg chg="del">
          <ac:chgData name="#AGNES TAN ZIQI#" userId="d99b0079-d964-48d0-b986-52b6884fbca3" providerId="ADAL" clId="{1DAF294E-D550-445E-8438-488744A11842}" dt="2022-03-31T08:37:25.929" v="787" actId="478"/>
          <ac:spMkLst>
            <pc:docMk/>
            <pc:sldMk cId="3842807558" sldId="273"/>
            <ac:spMk id="24" creationId="{4A087067-6FBB-1745-A5D4-628D980A11A2}"/>
          </ac:spMkLst>
        </pc:spChg>
        <pc:spChg chg="del">
          <ac:chgData name="#AGNES TAN ZIQI#" userId="d99b0079-d964-48d0-b986-52b6884fbca3" providerId="ADAL" clId="{1DAF294E-D550-445E-8438-488744A11842}" dt="2022-03-31T08:37:26.645" v="788" actId="478"/>
          <ac:spMkLst>
            <pc:docMk/>
            <pc:sldMk cId="3842807558" sldId="273"/>
            <ac:spMk id="26" creationId="{79CF8A2E-6CD9-C246-88DB-41410F96B594}"/>
          </ac:spMkLst>
        </pc:spChg>
        <pc:spChg chg="del">
          <ac:chgData name="#AGNES TAN ZIQI#" userId="d99b0079-d964-48d0-b986-52b6884fbca3" providerId="ADAL" clId="{1DAF294E-D550-445E-8438-488744A11842}" dt="2022-03-31T08:37:27.754" v="789" actId="478"/>
          <ac:spMkLst>
            <pc:docMk/>
            <pc:sldMk cId="3842807558" sldId="273"/>
            <ac:spMk id="27" creationId="{8BF71943-E162-8646-B793-F730AF1116CA}"/>
          </ac:spMkLst>
        </pc:spChg>
        <pc:spChg chg="del">
          <ac:chgData name="#AGNES TAN ZIQI#" userId="d99b0079-d964-48d0-b986-52b6884fbca3" providerId="ADAL" clId="{1DAF294E-D550-445E-8438-488744A11842}" dt="2022-03-31T08:37:28.325" v="790" actId="478"/>
          <ac:spMkLst>
            <pc:docMk/>
            <pc:sldMk cId="3842807558" sldId="273"/>
            <ac:spMk id="28" creationId="{FC8B7B47-AD94-0B42-BF9A-FB712535E5D0}"/>
          </ac:spMkLst>
        </pc:spChg>
        <pc:spChg chg="del">
          <ac:chgData name="#AGNES TAN ZIQI#" userId="d99b0079-d964-48d0-b986-52b6884fbca3" providerId="ADAL" clId="{1DAF294E-D550-445E-8438-488744A11842}" dt="2022-03-31T08:37:56.555" v="791" actId="478"/>
          <ac:spMkLst>
            <pc:docMk/>
            <pc:sldMk cId="3842807558" sldId="273"/>
            <ac:spMk id="29" creationId="{14E00701-098F-CD4F-A308-C7B7ECDFF684}"/>
          </ac:spMkLst>
        </pc:spChg>
        <pc:picChg chg="add del mod">
          <ac:chgData name="#AGNES TAN ZIQI#" userId="d99b0079-d964-48d0-b986-52b6884fbca3" providerId="ADAL" clId="{1DAF294E-D550-445E-8438-488744A11842}" dt="2022-04-05T03:30:41.578" v="1035" actId="478"/>
          <ac:picMkLst>
            <pc:docMk/>
            <pc:sldMk cId="3842807558" sldId="273"/>
            <ac:picMk id="2" creationId="{BC4D4DBC-D939-4C55-AB4B-1B82FA02CD63}"/>
          </ac:picMkLst>
        </pc:picChg>
        <pc:picChg chg="mod">
          <ac:chgData name="#AGNES TAN ZIQI#" userId="d99b0079-d964-48d0-b986-52b6884fbca3" providerId="ADAL" clId="{1DAF294E-D550-445E-8438-488744A11842}" dt="2022-04-05T03:30:21.287" v="1028" actId="14100"/>
          <ac:picMkLst>
            <pc:docMk/>
            <pc:sldMk cId="3842807558" sldId="273"/>
            <ac:picMk id="1026" creationId="{46BE918B-EA92-1948-9A36-85366B984810}"/>
          </ac:picMkLst>
        </pc:picChg>
      </pc:sldChg>
      <pc:sldChg chg="modSp mod">
        <pc:chgData name="#AGNES TAN ZIQI#" userId="d99b0079-d964-48d0-b986-52b6884fbca3" providerId="ADAL" clId="{1DAF294E-D550-445E-8438-488744A11842}" dt="2022-03-31T08:26:45.547" v="453" actId="1076"/>
        <pc:sldMkLst>
          <pc:docMk/>
          <pc:sldMk cId="1167597831" sldId="274"/>
        </pc:sldMkLst>
        <pc:spChg chg="mod">
          <ac:chgData name="#AGNES TAN ZIQI#" userId="d99b0079-d964-48d0-b986-52b6884fbca3" providerId="ADAL" clId="{1DAF294E-D550-445E-8438-488744A11842}" dt="2022-03-31T08:26:45.547" v="453" actId="1076"/>
          <ac:spMkLst>
            <pc:docMk/>
            <pc:sldMk cId="1167597831" sldId="274"/>
            <ac:spMk id="4" creationId="{D674933B-DF67-D14D-ACC6-194EA400210B}"/>
          </ac:spMkLst>
        </pc:spChg>
      </pc:sldChg>
      <pc:sldChg chg="delSp modSp mod delAnim">
        <pc:chgData name="#AGNES TAN ZIQI#" userId="d99b0079-d964-48d0-b986-52b6884fbca3" providerId="ADAL" clId="{1DAF294E-D550-445E-8438-488744A11842}" dt="2022-03-31T08:44:26.859" v="862" actId="1076"/>
        <pc:sldMkLst>
          <pc:docMk/>
          <pc:sldMk cId="3001872325" sldId="275"/>
        </pc:sldMkLst>
        <pc:spChg chg="del">
          <ac:chgData name="#AGNES TAN ZIQI#" userId="d99b0079-d964-48d0-b986-52b6884fbca3" providerId="ADAL" clId="{1DAF294E-D550-445E-8438-488744A11842}" dt="2022-03-31T08:43:05.414" v="852" actId="478"/>
          <ac:spMkLst>
            <pc:docMk/>
            <pc:sldMk cId="3001872325" sldId="275"/>
            <ac:spMk id="2" creationId="{B8A42B65-566C-0A41-B8C2-5032B07BD196}"/>
          </ac:spMkLst>
        </pc:spChg>
        <pc:spChg chg="mod">
          <ac:chgData name="#AGNES TAN ZIQI#" userId="d99b0079-d964-48d0-b986-52b6884fbca3" providerId="ADAL" clId="{1DAF294E-D550-445E-8438-488744A11842}" dt="2022-03-31T08:44:26.859" v="862" actId="1076"/>
          <ac:spMkLst>
            <pc:docMk/>
            <pc:sldMk cId="3001872325" sldId="275"/>
            <ac:spMk id="6" creationId="{86BA49A1-C4F8-6543-8240-061A4699B32F}"/>
          </ac:spMkLst>
        </pc:spChg>
        <pc:spChg chg="del">
          <ac:chgData name="#AGNES TAN ZIQI#" userId="d99b0079-d964-48d0-b986-52b6884fbca3" providerId="ADAL" clId="{1DAF294E-D550-445E-8438-488744A11842}" dt="2022-03-31T08:43:03.212" v="849" actId="478"/>
          <ac:spMkLst>
            <pc:docMk/>
            <pc:sldMk cId="3001872325" sldId="275"/>
            <ac:spMk id="8" creationId="{55C861A1-5041-FA48-9C08-E00E83BF7177}"/>
          </ac:spMkLst>
        </pc:spChg>
        <pc:spChg chg="del">
          <ac:chgData name="#AGNES TAN ZIQI#" userId="d99b0079-d964-48d0-b986-52b6884fbca3" providerId="ADAL" clId="{1DAF294E-D550-445E-8438-488744A11842}" dt="2022-03-31T08:43:04.030" v="850" actId="478"/>
          <ac:spMkLst>
            <pc:docMk/>
            <pc:sldMk cId="3001872325" sldId="275"/>
            <ac:spMk id="18" creationId="{A5D6F6DD-4828-4A4E-9336-6CCFE09E4AFE}"/>
          </ac:spMkLst>
        </pc:spChg>
        <pc:spChg chg="del">
          <ac:chgData name="#AGNES TAN ZIQI#" userId="d99b0079-d964-48d0-b986-52b6884fbca3" providerId="ADAL" clId="{1DAF294E-D550-445E-8438-488744A11842}" dt="2022-03-31T08:43:04.549" v="851" actId="478"/>
          <ac:spMkLst>
            <pc:docMk/>
            <pc:sldMk cId="3001872325" sldId="275"/>
            <ac:spMk id="19" creationId="{9FE9B72F-DF87-5F4E-B684-D0770028819B}"/>
          </ac:spMkLst>
        </pc:spChg>
        <pc:spChg chg="del">
          <ac:chgData name="#AGNES TAN ZIQI#" userId="d99b0079-d964-48d0-b986-52b6884fbca3" providerId="ADAL" clId="{1DAF294E-D550-445E-8438-488744A11842}" dt="2022-03-31T08:43:00.914" v="846" actId="478"/>
          <ac:spMkLst>
            <pc:docMk/>
            <pc:sldMk cId="3001872325" sldId="275"/>
            <ac:spMk id="20" creationId="{AE454DD4-D90A-704B-ABC6-4575E360C82E}"/>
          </ac:spMkLst>
        </pc:spChg>
        <pc:spChg chg="del">
          <ac:chgData name="#AGNES TAN ZIQI#" userId="d99b0079-d964-48d0-b986-52b6884fbca3" providerId="ADAL" clId="{1DAF294E-D550-445E-8438-488744A11842}" dt="2022-03-31T08:43:01.685" v="847" actId="478"/>
          <ac:spMkLst>
            <pc:docMk/>
            <pc:sldMk cId="3001872325" sldId="275"/>
            <ac:spMk id="21" creationId="{A68481F1-4643-EF42-A9CE-7AE30251B04D}"/>
          </ac:spMkLst>
        </pc:spChg>
        <pc:spChg chg="del">
          <ac:chgData name="#AGNES TAN ZIQI#" userId="d99b0079-d964-48d0-b986-52b6884fbca3" providerId="ADAL" clId="{1DAF294E-D550-445E-8438-488744A11842}" dt="2022-03-31T08:43:02.410" v="848" actId="478"/>
          <ac:spMkLst>
            <pc:docMk/>
            <pc:sldMk cId="3001872325" sldId="275"/>
            <ac:spMk id="22" creationId="{4B79AB2B-D9AB-BB40-95B4-1E83C4B41C2F}"/>
          </ac:spMkLst>
        </pc:spChg>
        <pc:picChg chg="mod">
          <ac:chgData name="#AGNES TAN ZIQI#" userId="d99b0079-d964-48d0-b986-52b6884fbca3" providerId="ADAL" clId="{1DAF294E-D550-445E-8438-488744A11842}" dt="2022-03-31T08:32:43.218" v="542" actId="1076"/>
          <ac:picMkLst>
            <pc:docMk/>
            <pc:sldMk cId="3001872325" sldId="275"/>
            <ac:picMk id="2054" creationId="{D7294908-9A58-794A-B85A-622DC85DAF8C}"/>
          </ac:picMkLst>
        </pc:picChg>
      </pc:sldChg>
      <pc:sldChg chg="addSp delSp modSp mod modTransition">
        <pc:chgData name="#AGNES TAN ZIQI#" userId="d99b0079-d964-48d0-b986-52b6884fbca3" providerId="ADAL" clId="{1DAF294E-D550-445E-8438-488744A11842}" dt="2022-03-31T08:29:07.796" v="489"/>
        <pc:sldMkLst>
          <pc:docMk/>
          <pc:sldMk cId="3341998466" sldId="276"/>
        </pc:sldMkLst>
        <pc:spChg chg="mod">
          <ac:chgData name="#AGNES TAN ZIQI#" userId="d99b0079-d964-48d0-b986-52b6884fbca3" providerId="ADAL" clId="{1DAF294E-D550-445E-8438-488744A11842}" dt="2022-03-31T08:27:01.662" v="460" actId="20577"/>
          <ac:spMkLst>
            <pc:docMk/>
            <pc:sldMk cId="3341998466" sldId="276"/>
            <ac:spMk id="4" creationId="{D674933B-DF67-D14D-ACC6-194EA400210B}"/>
          </ac:spMkLst>
        </pc:spChg>
        <pc:picChg chg="add mod">
          <ac:chgData name="#AGNES TAN ZIQI#" userId="d99b0079-d964-48d0-b986-52b6884fbca3" providerId="ADAL" clId="{1DAF294E-D550-445E-8438-488744A11842}" dt="2022-03-31T08:26:59.671" v="457" actId="1076"/>
          <ac:picMkLst>
            <pc:docMk/>
            <pc:sldMk cId="3341998466" sldId="276"/>
            <ac:picMk id="5" creationId="{04BB653C-DE07-41B9-B7B3-57C6A4E60DC5}"/>
          </ac:picMkLst>
        </pc:picChg>
        <pc:picChg chg="del">
          <ac:chgData name="#AGNES TAN ZIQI#" userId="d99b0079-d964-48d0-b986-52b6884fbca3" providerId="ADAL" clId="{1DAF294E-D550-445E-8438-488744A11842}" dt="2022-03-31T08:26:54.427" v="454" actId="478"/>
          <ac:picMkLst>
            <pc:docMk/>
            <pc:sldMk cId="3341998466" sldId="276"/>
            <ac:picMk id="6" creationId="{CEB538FE-34FC-714C-8121-3DEF7E6B040F}"/>
          </ac:picMkLst>
        </pc:picChg>
      </pc:sldChg>
      <pc:sldChg chg="addSp delSp modSp mod delAnim">
        <pc:chgData name="#AGNES TAN ZIQI#" userId="d99b0079-d964-48d0-b986-52b6884fbca3" providerId="ADAL" clId="{1DAF294E-D550-445E-8438-488744A11842}" dt="2022-04-05T03:38:14.381" v="1057"/>
        <pc:sldMkLst>
          <pc:docMk/>
          <pc:sldMk cId="3046787693" sldId="277"/>
        </pc:sldMkLst>
        <pc:spChg chg="del">
          <ac:chgData name="#AGNES TAN ZIQI#" userId="d99b0079-d964-48d0-b986-52b6884fbca3" providerId="ADAL" clId="{1DAF294E-D550-445E-8438-488744A11842}" dt="2022-03-31T08:39:32.560" v="810" actId="478"/>
          <ac:spMkLst>
            <pc:docMk/>
            <pc:sldMk cId="3046787693" sldId="277"/>
            <ac:spMk id="2" creationId="{B8A42B65-566C-0A41-B8C2-5032B07BD196}"/>
          </ac:spMkLst>
        </pc:spChg>
        <pc:spChg chg="mod">
          <ac:chgData name="#AGNES TAN ZIQI#" userId="d99b0079-d964-48d0-b986-52b6884fbca3" providerId="ADAL" clId="{1DAF294E-D550-445E-8438-488744A11842}" dt="2022-04-05T03:36:37.935" v="1052" actId="20577"/>
          <ac:spMkLst>
            <pc:docMk/>
            <pc:sldMk cId="3046787693" sldId="277"/>
            <ac:spMk id="6" creationId="{86BA49A1-C4F8-6543-8240-061A4699B32F}"/>
          </ac:spMkLst>
        </pc:spChg>
        <pc:spChg chg="del mod">
          <ac:chgData name="#AGNES TAN ZIQI#" userId="d99b0079-d964-48d0-b986-52b6884fbca3" providerId="ADAL" clId="{1DAF294E-D550-445E-8438-488744A11842}" dt="2022-04-05T03:38:14.381" v="1057"/>
          <ac:spMkLst>
            <pc:docMk/>
            <pc:sldMk cId="3046787693" sldId="277"/>
            <ac:spMk id="10" creationId="{0CE686A0-D3CF-4B45-AB0E-0CEACD1B22AE}"/>
          </ac:spMkLst>
        </pc:spChg>
        <pc:spChg chg="del">
          <ac:chgData name="#AGNES TAN ZIQI#" userId="d99b0079-d964-48d0-b986-52b6884fbca3" providerId="ADAL" clId="{1DAF294E-D550-445E-8438-488744A11842}" dt="2022-03-31T08:39:24.152" v="809" actId="478"/>
          <ac:spMkLst>
            <pc:docMk/>
            <pc:sldMk cId="3046787693" sldId="277"/>
            <ac:spMk id="28" creationId="{F5655B3E-FE88-834E-A29C-AE048BDB4893}"/>
          </ac:spMkLst>
        </pc:spChg>
        <pc:spChg chg="del">
          <ac:chgData name="#AGNES TAN ZIQI#" userId="d99b0079-d964-48d0-b986-52b6884fbca3" providerId="ADAL" clId="{1DAF294E-D550-445E-8438-488744A11842}" dt="2022-03-31T08:39:23.538" v="808" actId="478"/>
          <ac:spMkLst>
            <pc:docMk/>
            <pc:sldMk cId="3046787693" sldId="277"/>
            <ac:spMk id="30" creationId="{9429F179-E309-5B4C-9AC1-9EAF871D7405}"/>
          </ac:spMkLst>
        </pc:spChg>
        <pc:spChg chg="del">
          <ac:chgData name="#AGNES TAN ZIQI#" userId="d99b0079-d964-48d0-b986-52b6884fbca3" providerId="ADAL" clId="{1DAF294E-D550-445E-8438-488744A11842}" dt="2022-03-31T08:39:22.757" v="807" actId="478"/>
          <ac:spMkLst>
            <pc:docMk/>
            <pc:sldMk cId="3046787693" sldId="277"/>
            <ac:spMk id="31" creationId="{D53930A9-9ED7-C347-B138-C9D92018A994}"/>
          </ac:spMkLst>
        </pc:spChg>
        <pc:picChg chg="del">
          <ac:chgData name="#AGNES TAN ZIQI#" userId="d99b0079-d964-48d0-b986-52b6884fbca3" providerId="ADAL" clId="{1DAF294E-D550-445E-8438-488744A11842}" dt="2022-03-31T08:38:54.340" v="801" actId="478"/>
          <ac:picMkLst>
            <pc:docMk/>
            <pc:sldMk cId="3046787693" sldId="277"/>
            <ac:picMk id="11" creationId="{EC7840E3-BAD3-A84E-B5ED-F442FFC9B8E6}"/>
          </ac:picMkLst>
        </pc:picChg>
        <pc:picChg chg="add mod">
          <ac:chgData name="#AGNES TAN ZIQI#" userId="d99b0079-d964-48d0-b986-52b6884fbca3" providerId="ADAL" clId="{1DAF294E-D550-445E-8438-488744A11842}" dt="2022-03-31T08:39:01.503" v="806" actId="1076"/>
          <ac:picMkLst>
            <pc:docMk/>
            <pc:sldMk cId="3046787693" sldId="277"/>
            <ac:picMk id="12" creationId="{10795055-F64F-472B-B63E-CC8A2863C6D1}"/>
          </ac:picMkLst>
        </pc:picChg>
        <pc:picChg chg="mod">
          <ac:chgData name="#AGNES TAN ZIQI#" userId="d99b0079-d964-48d0-b986-52b6884fbca3" providerId="ADAL" clId="{1DAF294E-D550-445E-8438-488744A11842}" dt="2022-04-05T03:36:59.194" v="1054" actId="1076"/>
          <ac:picMkLst>
            <pc:docMk/>
            <pc:sldMk cId="3046787693" sldId="277"/>
            <ac:picMk id="3074" creationId="{7E6FB2E9-7E21-1A4B-B7D9-51B1351B358F}"/>
          </ac:picMkLst>
        </pc:picChg>
      </pc:sldChg>
      <pc:sldChg chg="delSp modSp mod ord modTransition">
        <pc:chgData name="#AGNES TAN ZIQI#" userId="d99b0079-d964-48d0-b986-52b6884fbca3" providerId="ADAL" clId="{1DAF294E-D550-445E-8438-488744A11842}" dt="2022-03-31T08:29:15.514" v="491"/>
        <pc:sldMkLst>
          <pc:docMk/>
          <pc:sldMk cId="271936434" sldId="278"/>
        </pc:sldMkLst>
        <pc:spChg chg="del">
          <ac:chgData name="#AGNES TAN ZIQI#" userId="d99b0079-d964-48d0-b986-52b6884fbca3" providerId="ADAL" clId="{1DAF294E-D550-445E-8438-488744A11842}" dt="2022-03-31T08:28:19.227" v="487" actId="478"/>
          <ac:spMkLst>
            <pc:docMk/>
            <pc:sldMk cId="271936434" sldId="278"/>
            <ac:spMk id="4" creationId="{D674933B-DF67-D14D-ACC6-194EA400210B}"/>
          </ac:spMkLst>
        </pc:spChg>
        <pc:spChg chg="mod">
          <ac:chgData name="#AGNES TAN ZIQI#" userId="d99b0079-d964-48d0-b986-52b6884fbca3" providerId="ADAL" clId="{1DAF294E-D550-445E-8438-488744A11842}" dt="2022-03-31T08:28:21.947" v="488" actId="1076"/>
          <ac:spMkLst>
            <pc:docMk/>
            <pc:sldMk cId="271936434" sldId="278"/>
            <ac:spMk id="5" creationId="{FD9FA5D4-F976-AF4C-AC07-03DCC1B85E22}"/>
          </ac:spMkLst>
        </pc:spChg>
        <pc:picChg chg="mod">
          <ac:chgData name="#AGNES TAN ZIQI#" userId="d99b0079-d964-48d0-b986-52b6884fbca3" providerId="ADAL" clId="{1DAF294E-D550-445E-8438-488744A11842}" dt="2022-03-31T08:28:14.032" v="486" actId="108"/>
          <ac:picMkLst>
            <pc:docMk/>
            <pc:sldMk cId="271936434" sldId="278"/>
            <ac:picMk id="7" creationId="{3ABC9C15-A943-6549-9279-9BBD8A235D84}"/>
          </ac:picMkLst>
        </pc:picChg>
      </pc:sldChg>
      <pc:sldChg chg="addSp delSp modSp mod delAnim">
        <pc:chgData name="#AGNES TAN ZIQI#" userId="d99b0079-d964-48d0-b986-52b6884fbca3" providerId="ADAL" clId="{1DAF294E-D550-445E-8438-488744A11842}" dt="2022-04-05T03:39:21.101" v="1066" actId="20577"/>
        <pc:sldMkLst>
          <pc:docMk/>
          <pc:sldMk cId="51870337" sldId="279"/>
        </pc:sldMkLst>
        <pc:spChg chg="del">
          <ac:chgData name="#AGNES TAN ZIQI#" userId="d99b0079-d964-48d0-b986-52b6884fbca3" providerId="ADAL" clId="{1DAF294E-D550-445E-8438-488744A11842}" dt="2022-03-31T08:40:28.110" v="822" actId="478"/>
          <ac:spMkLst>
            <pc:docMk/>
            <pc:sldMk cId="51870337" sldId="279"/>
            <ac:spMk id="2" creationId="{B8A42B65-566C-0A41-B8C2-5032B07BD196}"/>
          </ac:spMkLst>
        </pc:spChg>
        <pc:spChg chg="mod">
          <ac:chgData name="#AGNES TAN ZIQI#" userId="d99b0079-d964-48d0-b986-52b6884fbca3" providerId="ADAL" clId="{1DAF294E-D550-445E-8438-488744A11842}" dt="2022-04-05T03:39:21.101" v="1066" actId="20577"/>
          <ac:spMkLst>
            <pc:docMk/>
            <pc:sldMk cId="51870337" sldId="279"/>
            <ac:spMk id="6" creationId="{86BA49A1-C4F8-6543-8240-061A4699B32F}"/>
          </ac:spMkLst>
        </pc:spChg>
        <pc:spChg chg="del">
          <ac:chgData name="#AGNES TAN ZIQI#" userId="d99b0079-d964-48d0-b986-52b6884fbca3" providerId="ADAL" clId="{1DAF294E-D550-445E-8438-488744A11842}" dt="2022-03-31T08:40:23.789" v="820" actId="478"/>
          <ac:spMkLst>
            <pc:docMk/>
            <pc:sldMk cId="51870337" sldId="279"/>
            <ac:spMk id="12" creationId="{99D1D594-5228-7E40-8C11-673A42AE8EE2}"/>
          </ac:spMkLst>
        </pc:spChg>
        <pc:spChg chg="del">
          <ac:chgData name="#AGNES TAN ZIQI#" userId="d99b0079-d964-48d0-b986-52b6884fbca3" providerId="ADAL" clId="{1DAF294E-D550-445E-8438-488744A11842}" dt="2022-03-31T08:39:43.008" v="811" actId="478"/>
          <ac:spMkLst>
            <pc:docMk/>
            <pc:sldMk cId="51870337" sldId="279"/>
            <ac:spMk id="24" creationId="{480C9633-F820-3D45-9499-D282F58F0A66}"/>
          </ac:spMkLst>
        </pc:spChg>
        <pc:spChg chg="del">
          <ac:chgData name="#AGNES TAN ZIQI#" userId="d99b0079-d964-48d0-b986-52b6884fbca3" providerId="ADAL" clId="{1DAF294E-D550-445E-8438-488744A11842}" dt="2022-03-31T08:39:43.696" v="812" actId="478"/>
          <ac:spMkLst>
            <pc:docMk/>
            <pc:sldMk cId="51870337" sldId="279"/>
            <ac:spMk id="26" creationId="{D41648B8-54FC-9049-AD25-9FC457D2D522}"/>
          </ac:spMkLst>
        </pc:spChg>
        <pc:picChg chg="add mod">
          <ac:chgData name="#AGNES TAN ZIQI#" userId="d99b0079-d964-48d0-b986-52b6884fbca3" providerId="ADAL" clId="{1DAF294E-D550-445E-8438-488744A11842}" dt="2022-03-31T08:39:58.586" v="818" actId="1076"/>
          <ac:picMkLst>
            <pc:docMk/>
            <pc:sldMk cId="51870337" sldId="279"/>
            <ac:picMk id="11" creationId="{22C44775-819E-42FF-B7D2-C1A349EF3C98}"/>
          </ac:picMkLst>
        </pc:picChg>
        <pc:picChg chg="del">
          <ac:chgData name="#AGNES TAN ZIQI#" userId="d99b0079-d964-48d0-b986-52b6884fbca3" providerId="ADAL" clId="{1DAF294E-D550-445E-8438-488744A11842}" dt="2022-03-31T08:39:54.038" v="816" actId="478"/>
          <ac:picMkLst>
            <pc:docMk/>
            <pc:sldMk cId="51870337" sldId="279"/>
            <ac:picMk id="13" creationId="{A756BC14-D990-AE45-A8C6-1B6F0B9533CD}"/>
          </ac:picMkLst>
        </pc:picChg>
      </pc:sldChg>
      <pc:sldChg chg="addSp delSp modSp mod modTransition">
        <pc:chgData name="#AGNES TAN ZIQI#" userId="d99b0079-d964-48d0-b986-52b6884fbca3" providerId="ADAL" clId="{1DAF294E-D550-445E-8438-488744A11842}" dt="2022-04-05T03:29:09.253" v="1023"/>
        <pc:sldMkLst>
          <pc:docMk/>
          <pc:sldMk cId="44791963" sldId="280"/>
        </pc:sldMkLst>
        <pc:spChg chg="mod">
          <ac:chgData name="#AGNES TAN ZIQI#" userId="d99b0079-d964-48d0-b986-52b6884fbca3" providerId="ADAL" clId="{1DAF294E-D550-445E-8438-488744A11842}" dt="2022-03-31T08:22:11.482" v="350" actId="20577"/>
          <ac:spMkLst>
            <pc:docMk/>
            <pc:sldMk cId="44791963" sldId="280"/>
            <ac:spMk id="6" creationId="{D56044BC-7231-4C97-9717-A08460BD26B1}"/>
          </ac:spMkLst>
        </pc:spChg>
        <pc:spChg chg="mod">
          <ac:chgData name="#AGNES TAN ZIQI#" userId="d99b0079-d964-48d0-b986-52b6884fbca3" providerId="ADAL" clId="{1DAF294E-D550-445E-8438-488744A11842}" dt="2022-03-31T08:23:02.691" v="374" actId="1076"/>
          <ac:spMkLst>
            <pc:docMk/>
            <pc:sldMk cId="44791963" sldId="280"/>
            <ac:spMk id="9" creationId="{97572A4B-40E2-46CF-BB50-FF0A3A90CB31}"/>
          </ac:spMkLst>
        </pc:spChg>
        <pc:spChg chg="mod">
          <ac:chgData name="#AGNES TAN ZIQI#" userId="d99b0079-d964-48d0-b986-52b6884fbca3" providerId="ADAL" clId="{1DAF294E-D550-445E-8438-488744A11842}" dt="2022-03-31T08:21:50.711" v="315" actId="1076"/>
          <ac:spMkLst>
            <pc:docMk/>
            <pc:sldMk cId="44791963" sldId="280"/>
            <ac:spMk id="11" creationId="{432EF49B-7A39-4E84-B72D-2B30DBEE1DC8}"/>
          </ac:spMkLst>
        </pc:spChg>
        <pc:spChg chg="mod">
          <ac:chgData name="#AGNES TAN ZIQI#" userId="d99b0079-d964-48d0-b986-52b6884fbca3" providerId="ADAL" clId="{1DAF294E-D550-445E-8438-488744A11842}" dt="2022-03-31T08:22:27.308" v="357" actId="20577"/>
          <ac:spMkLst>
            <pc:docMk/>
            <pc:sldMk cId="44791963" sldId="280"/>
            <ac:spMk id="13" creationId="{1691CCFB-E0CB-4694-BA4A-130FACCBB0B2}"/>
          </ac:spMkLst>
        </pc:spChg>
        <pc:spChg chg="mod">
          <ac:chgData name="#AGNES TAN ZIQI#" userId="d99b0079-d964-48d0-b986-52b6884fbca3" providerId="ADAL" clId="{1DAF294E-D550-445E-8438-488744A11842}" dt="2022-03-31T08:22:57.464" v="373" actId="1076"/>
          <ac:spMkLst>
            <pc:docMk/>
            <pc:sldMk cId="44791963" sldId="280"/>
            <ac:spMk id="17" creationId="{A366D16F-2A8E-4F97-AB03-809BF69E4BB0}"/>
          </ac:spMkLst>
        </pc:spChg>
        <pc:spChg chg="mod">
          <ac:chgData name="#AGNES TAN ZIQI#" userId="d99b0079-d964-48d0-b986-52b6884fbca3" providerId="ADAL" clId="{1DAF294E-D550-445E-8438-488744A11842}" dt="2022-03-31T08:22:54.605" v="372" actId="1076"/>
          <ac:spMkLst>
            <pc:docMk/>
            <pc:sldMk cId="44791963" sldId="280"/>
            <ac:spMk id="20" creationId="{D4DFDC6C-583A-408B-829A-D71003912FD2}"/>
          </ac:spMkLst>
        </pc:spChg>
        <pc:spChg chg="add mod">
          <ac:chgData name="#AGNES TAN ZIQI#" userId="d99b0079-d964-48d0-b986-52b6884fbca3" providerId="ADAL" clId="{1DAF294E-D550-445E-8438-488744A11842}" dt="2022-03-31T08:24:53.376" v="397" actId="1076"/>
          <ac:spMkLst>
            <pc:docMk/>
            <pc:sldMk cId="44791963" sldId="280"/>
            <ac:spMk id="22" creationId="{37BF05E4-1290-4685-8A31-9B27F1E89D25}"/>
          </ac:spMkLst>
        </pc:spChg>
        <pc:spChg chg="add mod">
          <ac:chgData name="#AGNES TAN ZIQI#" userId="d99b0079-d964-48d0-b986-52b6884fbca3" providerId="ADAL" clId="{1DAF294E-D550-445E-8438-488744A11842}" dt="2022-03-31T08:25:27.033" v="414" actId="20577"/>
          <ac:spMkLst>
            <pc:docMk/>
            <pc:sldMk cId="44791963" sldId="280"/>
            <ac:spMk id="23" creationId="{60D2555E-3964-4809-BE04-6F74F98AAC49}"/>
          </ac:spMkLst>
        </pc:spChg>
        <pc:picChg chg="del">
          <ac:chgData name="#AGNES TAN ZIQI#" userId="d99b0079-d964-48d0-b986-52b6884fbca3" providerId="ADAL" clId="{1DAF294E-D550-445E-8438-488744A11842}" dt="2022-03-31T08:24:19.762" v="388" actId="478"/>
          <ac:picMkLst>
            <pc:docMk/>
            <pc:sldMk cId="44791963" sldId="280"/>
            <ac:picMk id="14" creationId="{98A49C0F-AF16-4DF1-91ED-9E40A5FC696E}"/>
          </ac:picMkLst>
        </pc:picChg>
        <pc:picChg chg="add mod">
          <ac:chgData name="#AGNES TAN ZIQI#" userId="d99b0079-d964-48d0-b986-52b6884fbca3" providerId="ADAL" clId="{1DAF294E-D550-445E-8438-488744A11842}" dt="2022-03-31T08:23:50.941" v="384" actId="1076"/>
          <ac:picMkLst>
            <pc:docMk/>
            <pc:sldMk cId="44791963" sldId="280"/>
            <ac:picMk id="16" creationId="{94708527-324C-42C8-9C21-C3BEA8D8D7C3}"/>
          </ac:picMkLst>
        </pc:picChg>
        <pc:picChg chg="add del mod">
          <ac:chgData name="#AGNES TAN ZIQI#" userId="d99b0079-d964-48d0-b986-52b6884fbca3" providerId="ADAL" clId="{1DAF294E-D550-445E-8438-488744A11842}" dt="2022-03-31T08:23:37.479" v="379" actId="478"/>
          <ac:picMkLst>
            <pc:docMk/>
            <pc:sldMk cId="44791963" sldId="280"/>
            <ac:picMk id="18" creationId="{B35E7754-EC74-47DD-805D-27442C20DE7F}"/>
          </ac:picMkLst>
        </pc:picChg>
        <pc:picChg chg="mod ord">
          <ac:chgData name="#AGNES TAN ZIQI#" userId="d99b0079-d964-48d0-b986-52b6884fbca3" providerId="ADAL" clId="{1DAF294E-D550-445E-8438-488744A11842}" dt="2022-03-31T08:25:39.904" v="417" actId="166"/>
          <ac:picMkLst>
            <pc:docMk/>
            <pc:sldMk cId="44791963" sldId="280"/>
            <ac:picMk id="19" creationId="{3386A4F3-40CD-4A60-8FDE-B46B2859D719}"/>
          </ac:picMkLst>
        </pc:picChg>
        <pc:picChg chg="add mod">
          <ac:chgData name="#AGNES TAN ZIQI#" userId="d99b0079-d964-48d0-b986-52b6884fbca3" providerId="ADAL" clId="{1DAF294E-D550-445E-8438-488744A11842}" dt="2022-03-31T08:24:36.913" v="395" actId="1076"/>
          <ac:picMkLst>
            <pc:docMk/>
            <pc:sldMk cId="44791963" sldId="280"/>
            <ac:picMk id="21" creationId="{D225D8CA-3F1A-40A2-8F13-A6DA21FF9EDD}"/>
          </ac:picMkLst>
        </pc:picChg>
      </pc:sldChg>
      <pc:sldChg chg="del">
        <pc:chgData name="#AGNES TAN ZIQI#" userId="d99b0079-d964-48d0-b986-52b6884fbca3" providerId="ADAL" clId="{1DAF294E-D550-445E-8438-488744A11842}" dt="2022-03-31T08:25:58.451" v="419" actId="47"/>
        <pc:sldMkLst>
          <pc:docMk/>
          <pc:sldMk cId="190027839" sldId="281"/>
        </pc:sldMkLst>
      </pc:sldChg>
      <pc:sldChg chg="del">
        <pc:chgData name="#AGNES TAN ZIQI#" userId="d99b0079-d964-48d0-b986-52b6884fbca3" providerId="ADAL" clId="{1DAF294E-D550-445E-8438-488744A11842}" dt="2022-03-31T08:26:05.922" v="421" actId="47"/>
        <pc:sldMkLst>
          <pc:docMk/>
          <pc:sldMk cId="4081375419" sldId="282"/>
        </pc:sldMkLst>
      </pc:sldChg>
      <pc:sldChg chg="del">
        <pc:chgData name="#AGNES TAN ZIQI#" userId="d99b0079-d964-48d0-b986-52b6884fbca3" providerId="ADAL" clId="{1DAF294E-D550-445E-8438-488744A11842}" dt="2022-03-31T08:27:09.110" v="462" actId="47"/>
        <pc:sldMkLst>
          <pc:docMk/>
          <pc:sldMk cId="1935585300" sldId="283"/>
        </pc:sldMkLst>
      </pc:sldChg>
      <pc:sldChg chg="add modTransition">
        <pc:chgData name="#AGNES TAN ZIQI#" userId="d99b0079-d964-48d0-b986-52b6884fbca3" providerId="ADAL" clId="{1DAF294E-D550-445E-8438-488744A11842}" dt="2022-03-31T08:38:19.073" v="793"/>
        <pc:sldMkLst>
          <pc:docMk/>
          <pc:sldMk cId="3881415550" sldId="284"/>
        </pc:sldMkLst>
      </pc:sldChg>
      <pc:sldChg chg="add modTransition">
        <pc:chgData name="#AGNES TAN ZIQI#" userId="d99b0079-d964-48d0-b986-52b6884fbca3" providerId="ADAL" clId="{1DAF294E-D550-445E-8438-488744A11842}" dt="2022-03-31T08:38:32.917" v="796"/>
        <pc:sldMkLst>
          <pc:docMk/>
          <pc:sldMk cId="425721416" sldId="285"/>
        </pc:sldMkLst>
      </pc:sldChg>
      <pc:sldChg chg="add modTransition">
        <pc:chgData name="#AGNES TAN ZIQI#" userId="d99b0079-d964-48d0-b986-52b6884fbca3" providerId="ADAL" clId="{1DAF294E-D550-445E-8438-488744A11842}" dt="2022-03-31T08:38:37.538" v="797"/>
        <pc:sldMkLst>
          <pc:docMk/>
          <pc:sldMk cId="1255577831" sldId="286"/>
        </pc:sldMkLst>
      </pc:sldChg>
      <pc:sldChg chg="add modTransition">
        <pc:chgData name="#AGNES TAN ZIQI#" userId="d99b0079-d964-48d0-b986-52b6884fbca3" providerId="ADAL" clId="{1DAF294E-D550-445E-8438-488744A11842}" dt="2022-03-31T08:40:17.980" v="819"/>
        <pc:sldMkLst>
          <pc:docMk/>
          <pc:sldMk cId="2261839053" sldId="287"/>
        </pc:sldMkLst>
      </pc:sldChg>
      <pc:sldChg chg="addSp delSp modSp add mod modTransition">
        <pc:chgData name="#AGNES TAN ZIQI#" userId="d99b0079-d964-48d0-b986-52b6884fbca3" providerId="ADAL" clId="{1DAF294E-D550-445E-8438-488744A11842}" dt="2022-03-31T08:29:12.166" v="490"/>
        <pc:sldMkLst>
          <pc:docMk/>
          <pc:sldMk cId="676289228" sldId="288"/>
        </pc:sldMkLst>
        <pc:spChg chg="mod">
          <ac:chgData name="#AGNES TAN ZIQI#" userId="d99b0079-d964-48d0-b986-52b6884fbca3" providerId="ADAL" clId="{1DAF294E-D550-445E-8438-488744A11842}" dt="2022-03-31T08:27:52.072" v="481" actId="1076"/>
          <ac:spMkLst>
            <pc:docMk/>
            <pc:sldMk cId="676289228" sldId="288"/>
            <ac:spMk id="2" creationId="{B8A42B65-566C-0A41-B8C2-5032B07BD196}"/>
          </ac:spMkLst>
        </pc:spChg>
        <pc:spChg chg="mod">
          <ac:chgData name="#AGNES TAN ZIQI#" userId="d99b0079-d964-48d0-b986-52b6884fbca3" providerId="ADAL" clId="{1DAF294E-D550-445E-8438-488744A11842}" dt="2022-03-31T08:27:54.061" v="482" actId="1076"/>
          <ac:spMkLst>
            <pc:docMk/>
            <pc:sldMk cId="676289228" sldId="288"/>
            <ac:spMk id="4" creationId="{D674933B-DF67-D14D-ACC6-194EA400210B}"/>
          </ac:spMkLst>
        </pc:spChg>
        <pc:spChg chg="del mod">
          <ac:chgData name="#AGNES TAN ZIQI#" userId="d99b0079-d964-48d0-b986-52b6884fbca3" providerId="ADAL" clId="{1DAF294E-D550-445E-8438-488744A11842}" dt="2022-03-31T08:27:49.009" v="480" actId="478"/>
          <ac:spMkLst>
            <pc:docMk/>
            <pc:sldMk cId="676289228" sldId="288"/>
            <ac:spMk id="5" creationId="{FD9FA5D4-F976-AF4C-AC07-03DCC1B85E22}"/>
          </ac:spMkLst>
        </pc:spChg>
        <pc:picChg chg="add mod">
          <ac:chgData name="#AGNES TAN ZIQI#" userId="d99b0079-d964-48d0-b986-52b6884fbca3" providerId="ADAL" clId="{1DAF294E-D550-445E-8438-488744A11842}" dt="2022-03-31T08:27:58.954" v="485" actId="1076"/>
          <ac:picMkLst>
            <pc:docMk/>
            <pc:sldMk cId="676289228" sldId="288"/>
            <ac:picMk id="6" creationId="{F9E55608-7225-4B89-93C5-D8B44A488784}"/>
          </ac:picMkLst>
        </pc:picChg>
        <pc:picChg chg="del">
          <ac:chgData name="#AGNES TAN ZIQI#" userId="d99b0079-d964-48d0-b986-52b6884fbca3" providerId="ADAL" clId="{1DAF294E-D550-445E-8438-488744A11842}" dt="2022-03-31T08:27:33.851" v="467" actId="478"/>
          <ac:picMkLst>
            <pc:docMk/>
            <pc:sldMk cId="676289228" sldId="288"/>
            <ac:picMk id="7" creationId="{3ABC9C15-A943-6549-9279-9BBD8A235D84}"/>
          </ac:picMkLst>
        </pc:picChg>
      </pc:sldChg>
      <pc:sldChg chg="delSp modSp add mod modTransition delAnim">
        <pc:chgData name="#AGNES TAN ZIQI#" userId="d99b0079-d964-48d0-b986-52b6884fbca3" providerId="ADAL" clId="{1DAF294E-D550-445E-8438-488744A11842}" dt="2022-03-31T08:41:06.091" v="844" actId="20577"/>
        <pc:sldMkLst>
          <pc:docMk/>
          <pc:sldMk cId="2125918176" sldId="289"/>
        </pc:sldMkLst>
        <pc:spChg chg="del">
          <ac:chgData name="#AGNES TAN ZIQI#" userId="d99b0079-d964-48d0-b986-52b6884fbca3" providerId="ADAL" clId="{1DAF294E-D550-445E-8438-488744A11842}" dt="2022-03-31T08:40:44.265" v="825" actId="478"/>
          <ac:spMkLst>
            <pc:docMk/>
            <pc:sldMk cId="2125918176" sldId="289"/>
            <ac:spMk id="2" creationId="{B8A42B65-566C-0A41-B8C2-5032B07BD196}"/>
          </ac:spMkLst>
        </pc:spChg>
        <pc:spChg chg="mod">
          <ac:chgData name="#AGNES TAN ZIQI#" userId="d99b0079-d964-48d0-b986-52b6884fbca3" providerId="ADAL" clId="{1DAF294E-D550-445E-8438-488744A11842}" dt="2022-03-31T08:41:06.091" v="844" actId="20577"/>
          <ac:spMkLst>
            <pc:docMk/>
            <pc:sldMk cId="2125918176" sldId="289"/>
            <ac:spMk id="6" creationId="{86BA49A1-C4F8-6543-8240-061A4699B32F}"/>
          </ac:spMkLst>
        </pc:spChg>
        <pc:spChg chg="del">
          <ac:chgData name="#AGNES TAN ZIQI#" userId="d99b0079-d964-48d0-b986-52b6884fbca3" providerId="ADAL" clId="{1DAF294E-D550-445E-8438-488744A11842}" dt="2022-03-31T08:40:52.833" v="827" actId="478"/>
          <ac:spMkLst>
            <pc:docMk/>
            <pc:sldMk cId="2125918176" sldId="289"/>
            <ac:spMk id="12" creationId="{99D1D594-5228-7E40-8C11-673A42AE8EE2}"/>
          </ac:spMkLst>
        </pc:spChg>
        <pc:spChg chg="del">
          <ac:chgData name="#AGNES TAN ZIQI#" userId="d99b0079-d964-48d0-b986-52b6884fbca3" providerId="ADAL" clId="{1DAF294E-D550-445E-8438-488744A11842}" dt="2022-03-31T08:40:39.994" v="824" actId="478"/>
          <ac:spMkLst>
            <pc:docMk/>
            <pc:sldMk cId="2125918176" sldId="289"/>
            <ac:spMk id="24" creationId="{480C9633-F820-3D45-9499-D282F58F0A66}"/>
          </ac:spMkLst>
        </pc:spChg>
        <pc:spChg chg="del">
          <ac:chgData name="#AGNES TAN ZIQI#" userId="d99b0079-d964-48d0-b986-52b6884fbca3" providerId="ADAL" clId="{1DAF294E-D550-445E-8438-488744A11842}" dt="2022-03-31T08:40:39.245" v="823" actId="478"/>
          <ac:spMkLst>
            <pc:docMk/>
            <pc:sldMk cId="2125918176" sldId="289"/>
            <ac:spMk id="26" creationId="{D41648B8-54FC-9049-AD25-9FC457D2D522}"/>
          </ac:spMkLst>
        </pc:spChg>
        <pc:picChg chg="mod">
          <ac:chgData name="#AGNES TAN ZIQI#" userId="d99b0079-d964-48d0-b986-52b6884fbca3" providerId="ADAL" clId="{1DAF294E-D550-445E-8438-488744A11842}" dt="2022-03-31T08:40:56.238" v="828" actId="1076"/>
          <ac:picMkLst>
            <pc:docMk/>
            <pc:sldMk cId="2125918176" sldId="289"/>
            <ac:picMk id="13" creationId="{A756BC14-D990-AE45-A8C6-1B6F0B9533CD}"/>
          </ac:picMkLst>
        </pc:picChg>
        <pc:picChg chg="mod">
          <ac:chgData name="#AGNES TAN ZIQI#" userId="d99b0079-d964-48d0-b986-52b6884fbca3" providerId="ADAL" clId="{1DAF294E-D550-445E-8438-488744A11842}" dt="2022-03-31T08:34:56.551" v="744"/>
          <ac:picMkLst>
            <pc:docMk/>
            <pc:sldMk cId="2125918176" sldId="289"/>
            <ac:picMk id="5122" creationId="{D29F581C-915B-3B4C-9A89-1AA8FB4A24DC}"/>
          </ac:picMkLst>
        </pc:picChg>
      </pc:sldChg>
      <pc:sldChg chg="new">
        <pc:chgData name="#AGNES TAN ZIQI#" userId="d99b0079-d964-48d0-b986-52b6884fbca3" providerId="ADAL" clId="{1DAF294E-D550-445E-8438-488744A11842}" dt="2022-03-31T08:41:29.809" v="845" actId="680"/>
        <pc:sldMkLst>
          <pc:docMk/>
          <pc:sldMk cId="3245644843" sldId="290"/>
        </pc:sldMkLst>
      </pc:sldChg>
      <pc:sldChg chg="modSp mod">
        <pc:chgData name="#AGNES TAN ZIQI#" userId="d99b0079-d964-48d0-b986-52b6884fbca3" providerId="ADAL" clId="{1DAF294E-D550-445E-8438-488744A11842}" dt="2022-04-05T03:26:26.537" v="1021" actId="20577"/>
        <pc:sldMkLst>
          <pc:docMk/>
          <pc:sldMk cId="1210168238" sldId="291"/>
        </pc:sldMkLst>
        <pc:spChg chg="mod">
          <ac:chgData name="#AGNES TAN ZIQI#" userId="d99b0079-d964-48d0-b986-52b6884fbca3" providerId="ADAL" clId="{1DAF294E-D550-445E-8438-488744A11842}" dt="2022-04-05T03:26:26.537" v="1021" actId="20577"/>
          <ac:spMkLst>
            <pc:docMk/>
            <pc:sldMk cId="1210168238" sldId="291"/>
            <ac:spMk id="3" creationId="{E1735DF9-88AB-0D73-899C-83F4117DA5C5}"/>
          </ac:spMkLst>
        </pc:spChg>
      </pc:sldChg>
      <pc:sldChg chg="addSp modSp new del">
        <pc:chgData name="#AGNES TAN ZIQI#" userId="d99b0079-d964-48d0-b986-52b6884fbca3" providerId="ADAL" clId="{1DAF294E-D550-445E-8438-488744A11842}" dt="2022-04-05T03:30:46.388" v="1036" actId="2696"/>
        <pc:sldMkLst>
          <pc:docMk/>
          <pc:sldMk cId="3529749153" sldId="292"/>
        </pc:sldMkLst>
        <pc:picChg chg="add mod">
          <ac:chgData name="#AGNES TAN ZIQI#" userId="d99b0079-d964-48d0-b986-52b6884fbca3" providerId="ADAL" clId="{1DAF294E-D550-445E-8438-488744A11842}" dt="2022-04-05T03:30:37.286" v="1034" actId="1076"/>
          <ac:picMkLst>
            <pc:docMk/>
            <pc:sldMk cId="3529749153" sldId="292"/>
            <ac:picMk id="2050" creationId="{E29AF4DF-FDD6-4A4B-AC72-4A7B9C167C28}"/>
          </ac:picMkLst>
        </pc:picChg>
      </pc:sldChg>
      <pc:sldChg chg="addSp modSp new del">
        <pc:chgData name="#AGNES TAN ZIQI#" userId="d99b0079-d964-48d0-b986-52b6884fbca3" providerId="ADAL" clId="{1DAF294E-D550-445E-8438-488744A11842}" dt="2022-04-05T03:38:32.853" v="1058" actId="2696"/>
        <pc:sldMkLst>
          <pc:docMk/>
          <pc:sldMk cId="1793883095" sldId="293"/>
        </pc:sldMkLst>
        <pc:picChg chg="add mod">
          <ac:chgData name="#AGNES TAN ZIQI#" userId="d99b0079-d964-48d0-b986-52b6884fbca3" providerId="ADAL" clId="{1DAF294E-D550-445E-8438-488744A11842}" dt="2022-04-05T03:31:40.692" v="1039" actId="14100"/>
          <ac:picMkLst>
            <pc:docMk/>
            <pc:sldMk cId="1793883095" sldId="293"/>
            <ac:picMk id="3074" creationId="{F70E92BD-2963-44B3-9A99-A6525E3C207A}"/>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1T08:02:55.7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5:28:39.0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44,'1'-1,"-1"1,0-1,0 0,1 0,-1 0,1 0,-1 0,1 1,-1-1,1 0,-1 0,1 1,-1-1,1 0,0 1,0-1,-1 0,1 1,0-1,0 1,0-1,-1 1,1 0,1-1,26-7,-26 7,18-3,0 1,1 0,40 1,147-2,94 2,1162 3,-1350 0,1 4,-1 6,206 47,-283-49,150 35,-155-39,1-1,-1-2,64-3,-70-4,-1 0,-1-2,1 0,-1-2,32-16,-41 19,48-23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5:28:43.8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1 328,'0'0,"0"1,0-1,0 1,0-1,0 1,1-1,-1 2,0-2,0 1,1-1,-1 1,0-1,2 0,-2 1,0-1,1 1,-1-1,1 0,-1 2,0-2,1 0,-1 0,2 1,-2-1,1 0,0 0,23 6,-16-5,30 6,2-2,-1-2,1-2,-1-1,79-12,197-57,-211 41,-21 12,112-8,-10 2,-99 10,-19 2,-2-1,90-28,-110 23,1 2,0 2,1 2,1 3,72-4,254 13,-109 0,-218-4,95-19,-22 3,353 6,-443 12,-10 1,-1 0,1 2,-2 1,1 0,-1 1,2 1,-2 0,0 2,-1 0,0 2,0 0,0-1,-1 3,-1-1,25 26,-33-30,-1 0,0 2,-1-2,1 2,-1-1,-1 1,0-1,0 2,3 12,6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22CC5D-B025-4E80-8BB8-9F3ECAD6F281}" type="datetimeFigureOut">
              <a:rPr lang="en-SG" smtClean="0"/>
              <a:t>22/4/2022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1B7EA-A08F-47C9-8DE4-02A85C976184}" type="slidenum">
              <a:rPr lang="en-SG" smtClean="0"/>
              <a:t>‹#›</a:t>
            </a:fld>
            <a:endParaRPr lang="en-SG"/>
          </a:p>
        </p:txBody>
      </p:sp>
    </p:spTree>
    <p:extLst>
      <p:ext uri="{BB962C8B-B14F-4D97-AF65-F5344CB8AC3E}">
        <p14:creationId xmlns:p14="http://schemas.microsoft.com/office/powerpoint/2010/main" val="126327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b="0" i="0" u="none" strike="noStrike">
                <a:solidFill>
                  <a:srgbClr val="000000"/>
                </a:solidFill>
                <a:effectLst/>
                <a:latin typeface="Calibri" panose="020F0502020204030204" pitchFamily="34" charset="0"/>
              </a:rPr>
              <a:t>Hi everyone, we are Team 2 from Tutorial group SC10. Our group consists of Adrian, Jabez, and myself, Agnes. We hope that you enjoy our presentation in the next few minutes. </a:t>
            </a:r>
            <a:r>
              <a:rPr lang="en-US" sz="1800" b="0" i="0">
                <a:solidFill>
                  <a:srgbClr val="000000"/>
                </a:solidFill>
                <a:effectLst/>
                <a:latin typeface="Calibri" panose="020F0502020204030204" pitchFamily="34"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891B7EA-A08F-47C9-8DE4-02A85C976184}" type="slidenum">
              <a:rPr lang="en-SG" smtClean="0"/>
              <a:t>1</a:t>
            </a:fld>
            <a:endParaRPr lang="en-SG"/>
          </a:p>
        </p:txBody>
      </p:sp>
    </p:spTree>
    <p:extLst>
      <p:ext uri="{BB962C8B-B14F-4D97-AF65-F5344CB8AC3E}">
        <p14:creationId xmlns:p14="http://schemas.microsoft.com/office/powerpoint/2010/main" val="1943465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Overall, our dataset consists of 23 different variables which are numerical, categorical and time-series data types.  </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10</a:t>
            </a:fld>
            <a:endParaRPr lang="en-LT"/>
          </a:p>
        </p:txBody>
      </p:sp>
    </p:spTree>
    <p:extLst>
      <p:ext uri="{BB962C8B-B14F-4D97-AF65-F5344CB8AC3E}">
        <p14:creationId xmlns:p14="http://schemas.microsoft.com/office/powerpoint/2010/main" val="1848533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did some exploring on our dataset.</a:t>
            </a:r>
          </a:p>
        </p:txBody>
      </p:sp>
      <p:sp>
        <p:nvSpPr>
          <p:cNvPr id="4" name="Slide Number Placeholder 3"/>
          <p:cNvSpPr>
            <a:spLocks noGrp="1"/>
          </p:cNvSpPr>
          <p:nvPr>
            <p:ph type="sldNum" sz="quarter" idx="5"/>
          </p:nvPr>
        </p:nvSpPr>
        <p:spPr/>
        <p:txBody>
          <a:bodyPr/>
          <a:lstStyle/>
          <a:p>
            <a:fld id="{2891B7EA-A08F-47C9-8DE4-02A85C976184}" type="slidenum">
              <a:rPr lang="en-SG" smtClean="0"/>
              <a:t>11</a:t>
            </a:fld>
            <a:endParaRPr lang="en-SG"/>
          </a:p>
        </p:txBody>
      </p:sp>
    </p:spTree>
    <p:extLst>
      <p:ext uri="{BB962C8B-B14F-4D97-AF65-F5344CB8AC3E}">
        <p14:creationId xmlns:p14="http://schemas.microsoft.com/office/powerpoint/2010/main" val="2636485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en-SG" sz="1800" b="0" i="0" u="none" strike="noStrike">
                <a:solidFill>
                  <a:srgbClr val="0E101A"/>
                </a:solidFill>
                <a:effectLst/>
                <a:latin typeface="Calibri" panose="020F0502020204030204" pitchFamily="34" charset="0"/>
              </a:rPr>
              <a:t>we first utilized a heatmap to better observe the correlations between variables. We can see that (</a:t>
            </a:r>
            <a:r>
              <a:rPr lang="en-SG" sz="1800" b="1" i="0" u="none" strike="noStrike">
                <a:solidFill>
                  <a:srgbClr val="0E101A"/>
                </a:solidFill>
                <a:effectLst/>
                <a:latin typeface="Calibri" panose="020F0502020204030204" pitchFamily="34" charset="0"/>
              </a:rPr>
              <a:t>click</a:t>
            </a:r>
            <a:r>
              <a:rPr lang="en-SG" sz="1800" b="0" i="0" u="none" strike="noStrike">
                <a:solidFill>
                  <a:srgbClr val="0E101A"/>
                </a:solidFill>
                <a:effectLst/>
                <a:latin typeface="Calibri" panose="020F0502020204030204" pitchFamily="34" charset="0"/>
              </a:rPr>
              <a:t>) ‘amount’ is the most closely related to ‘</a:t>
            </a:r>
            <a:r>
              <a:rPr lang="en-SG" sz="1800" b="0" i="0" u="none" strike="noStrike" err="1">
                <a:solidFill>
                  <a:srgbClr val="0E101A"/>
                </a:solidFill>
                <a:effectLst/>
                <a:latin typeface="Calibri" panose="020F0502020204030204" pitchFamily="34" charset="0"/>
              </a:rPr>
              <a:t>is_fraud</a:t>
            </a:r>
            <a:r>
              <a:rPr lang="en-SG" sz="1800" b="0" i="0" u="none" strike="noStrike">
                <a:solidFill>
                  <a:srgbClr val="0E101A"/>
                </a:solidFill>
                <a:effectLst/>
                <a:latin typeface="Calibri" panose="020F0502020204030204" pitchFamily="34" charset="0"/>
              </a:rPr>
              <a:t>’, with a correlation value of 0.3.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just" rtl="0" fontAlgn="base"/>
            <a:r>
              <a:rPr lang="en-SG" sz="1800" b="0" i="0" u="none" strike="noStrike">
                <a:solidFill>
                  <a:srgbClr val="0E101A"/>
                </a:solidFill>
                <a:effectLst/>
                <a:latin typeface="Calibri" panose="020F0502020204030204" pitchFamily="34" charset="0"/>
              </a:rPr>
              <a:t>(</a:t>
            </a:r>
            <a:r>
              <a:rPr lang="en-SG" sz="1800" b="1" i="0" u="none" strike="noStrike">
                <a:solidFill>
                  <a:srgbClr val="0E101A"/>
                </a:solidFill>
                <a:effectLst/>
                <a:latin typeface="Calibri" panose="020F0502020204030204" pitchFamily="34" charset="0"/>
              </a:rPr>
              <a:t>click</a:t>
            </a:r>
            <a:r>
              <a:rPr lang="en-SG" sz="1800" b="0" i="0" u="none" strike="noStrike">
                <a:solidFill>
                  <a:srgbClr val="0E101A"/>
                </a:solidFill>
                <a:effectLst/>
                <a:latin typeface="Calibri" panose="020F0502020204030204" pitchFamily="34" charset="0"/>
              </a:rPr>
              <a:t>) However, the rest of the variables have a relatively weak correlation with ‘</a:t>
            </a:r>
            <a:r>
              <a:rPr lang="en-SG" sz="1800" b="0" i="0" u="none" strike="noStrike" err="1">
                <a:solidFill>
                  <a:srgbClr val="0E101A"/>
                </a:solidFill>
                <a:effectLst/>
                <a:latin typeface="Calibri" panose="020F0502020204030204" pitchFamily="34" charset="0"/>
              </a:rPr>
              <a:t>is_fraud</a:t>
            </a:r>
            <a:r>
              <a:rPr lang="en-SG" sz="1800" b="0" i="0" u="none" strike="noStrike">
                <a:solidFill>
                  <a:srgbClr val="0E101A"/>
                </a:solidFill>
                <a:effectLst/>
                <a:latin typeface="Calibri" panose="020F0502020204030204" pitchFamily="34" charset="0"/>
              </a:rPr>
              <a:t>’. As such, we will have to perform feature engineering on our raw data to produce new features with better correlations which can improve our model performance.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BE92847-51ED-1449-A9AF-8F855167E8E6}" type="slidenum">
              <a:rPr lang="en-LT"/>
              <a:t>12</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b="0" i="0" u="none" strike="noStrike">
                <a:solidFill>
                  <a:srgbClr val="0E101A"/>
                </a:solidFill>
                <a:effectLst/>
                <a:latin typeface="Calibri" panose="020F0502020204030204" pitchFamily="34" charset="0"/>
              </a:rPr>
              <a:t>We also dived into (</a:t>
            </a:r>
            <a:r>
              <a:rPr lang="en-US" sz="1800" b="1" i="0" u="none" strike="noStrike">
                <a:solidFill>
                  <a:srgbClr val="0E101A"/>
                </a:solidFill>
                <a:effectLst/>
                <a:latin typeface="Calibri" panose="020F0502020204030204" pitchFamily="34" charset="0"/>
              </a:rPr>
              <a:t>click</a:t>
            </a:r>
            <a:r>
              <a:rPr lang="en-US" sz="1800" b="0" i="0" u="none" strike="noStrike">
                <a:solidFill>
                  <a:srgbClr val="0E101A"/>
                </a:solidFill>
                <a:effectLst/>
                <a:latin typeface="Calibri" panose="020F0502020204030204" pitchFamily="34" charset="0"/>
              </a:rPr>
              <a:t>) categorical variables and derived that the most common purpose among the transactions was (</a:t>
            </a:r>
            <a:r>
              <a:rPr lang="en-US" sz="1800" b="1" i="0" u="none" strike="noStrike">
                <a:solidFill>
                  <a:srgbClr val="0E101A"/>
                </a:solidFill>
                <a:effectLst/>
                <a:latin typeface="Calibri" panose="020F0502020204030204" pitchFamily="34" charset="0"/>
              </a:rPr>
              <a:t>click</a:t>
            </a:r>
            <a:r>
              <a:rPr lang="en-US" sz="1800" b="0" i="0" u="none" strike="noStrike">
                <a:solidFill>
                  <a:srgbClr val="0E101A"/>
                </a:solidFill>
                <a:effectLst/>
                <a:latin typeface="Calibri" panose="020F0502020204030204" pitchFamily="34" charset="0"/>
              </a:rPr>
              <a:t>) for transport gas payment. </a:t>
            </a:r>
          </a:p>
          <a:p>
            <a:pPr marL="0" indent="0">
              <a:buNone/>
            </a:pPr>
            <a:r>
              <a:rPr lang="en-US" sz="1800" b="0" i="0" u="none" strike="noStrike">
                <a:solidFill>
                  <a:srgbClr val="0E101A"/>
                </a:solidFill>
                <a:effectLst/>
                <a:latin typeface="Calibri" panose="020F0502020204030204" pitchFamily="34" charset="0"/>
              </a:rPr>
              <a:t>(</a:t>
            </a:r>
            <a:r>
              <a:rPr lang="en-US" sz="1800" b="1" i="0" u="none" strike="noStrike">
                <a:solidFill>
                  <a:srgbClr val="0E101A"/>
                </a:solidFill>
                <a:effectLst/>
                <a:latin typeface="Calibri" panose="020F0502020204030204" pitchFamily="34" charset="0"/>
              </a:rPr>
              <a:t>click</a:t>
            </a:r>
            <a:r>
              <a:rPr lang="en-US" sz="1800" b="0" i="0" u="none" strike="noStrike">
                <a:solidFill>
                  <a:srgbClr val="0E101A"/>
                </a:solidFill>
                <a:effectLst/>
                <a:latin typeface="Calibri" panose="020F0502020204030204" pitchFamily="34" charset="0"/>
              </a:rPr>
              <a:t>) Furthermore, the category with the MOST number of fraudulent transactions (</a:t>
            </a:r>
            <a:r>
              <a:rPr lang="en-US" sz="1800" b="1" i="0" u="none" strike="noStrike">
                <a:solidFill>
                  <a:srgbClr val="0E101A"/>
                </a:solidFill>
                <a:effectLst/>
                <a:latin typeface="Calibri" panose="020F0502020204030204" pitchFamily="34" charset="0"/>
              </a:rPr>
              <a:t>click</a:t>
            </a:r>
            <a:r>
              <a:rPr lang="en-US" sz="1800" b="0" i="0" u="none" strike="noStrike">
                <a:solidFill>
                  <a:srgbClr val="0E101A"/>
                </a:solidFill>
                <a:effectLst/>
                <a:latin typeface="Calibri" panose="020F0502020204030204" pitchFamily="34" charset="0"/>
              </a:rPr>
              <a:t>) is </a:t>
            </a:r>
            <a:r>
              <a:rPr lang="en-US" sz="1800" b="0" i="0" u="none" strike="noStrike" err="1">
                <a:solidFill>
                  <a:srgbClr val="0E101A"/>
                </a:solidFill>
                <a:effectLst/>
                <a:latin typeface="Calibri" panose="020F0502020204030204" pitchFamily="34" charset="0"/>
              </a:rPr>
              <a:t>misc_net</a:t>
            </a:r>
            <a:r>
              <a:rPr lang="en-US" sz="1800" b="0" i="0" u="none" strike="noStrike">
                <a:solidFill>
                  <a:srgbClr val="0E101A"/>
                </a:solidFill>
                <a:effectLst/>
                <a:latin typeface="Calibri" panose="020F0502020204030204" pitchFamily="34" charset="0"/>
              </a:rPr>
              <a:t>. </a:t>
            </a:r>
            <a:r>
              <a:rPr lang="en-US" sz="1800" b="0" i="0">
                <a:solidFill>
                  <a:srgbClr val="000000"/>
                </a:solidFill>
                <a:effectLst/>
                <a:latin typeface="Calibri" panose="020F0502020204030204" pitchFamily="34" charset="0"/>
              </a:rPr>
              <a:t>​</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13</a:t>
            </a:fld>
            <a:endParaRPr lang="en-LT"/>
          </a:p>
        </p:txBody>
      </p:sp>
    </p:spTree>
    <p:extLst>
      <p:ext uri="{BB962C8B-B14F-4D97-AF65-F5344CB8AC3E}">
        <p14:creationId xmlns:p14="http://schemas.microsoft.com/office/powerpoint/2010/main" val="472703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b="0" i="0" u="none" strike="noStrike">
                <a:solidFill>
                  <a:srgbClr val="0E101A"/>
                </a:solidFill>
                <a:effectLst/>
                <a:latin typeface="Calibri" panose="020F0502020204030204" pitchFamily="34" charset="0"/>
              </a:rPr>
              <a:t>(</a:t>
            </a:r>
            <a:r>
              <a:rPr lang="en-US" sz="1800" b="1" i="0" u="none" strike="noStrike">
                <a:solidFill>
                  <a:srgbClr val="0E101A"/>
                </a:solidFill>
                <a:effectLst/>
                <a:latin typeface="Calibri" panose="020F0502020204030204" pitchFamily="34" charset="0"/>
              </a:rPr>
              <a:t>click</a:t>
            </a:r>
            <a:r>
              <a:rPr lang="en-US" sz="1800" b="0" i="0" u="none" strike="noStrike">
                <a:solidFill>
                  <a:srgbClr val="0E101A"/>
                </a:solidFill>
                <a:effectLst/>
                <a:latin typeface="Calibri" panose="020F0502020204030204" pitchFamily="34" charset="0"/>
              </a:rPr>
              <a:t>) For the variable ‘gender’, we observed that a greater proportion of females carry out credit card transactions which could result in more females falling prey to transaction fraud. </a:t>
            </a:r>
          </a:p>
          <a:p>
            <a:pPr algn="just"/>
            <a:r>
              <a:rPr lang="en-US" sz="1800" b="0" i="0" u="none" strike="noStrike">
                <a:solidFill>
                  <a:srgbClr val="0E101A"/>
                </a:solidFill>
                <a:effectLst/>
                <a:latin typeface="Calibri" panose="020F0502020204030204" pitchFamily="34" charset="0"/>
              </a:rPr>
              <a:t>(</a:t>
            </a:r>
            <a:r>
              <a:rPr lang="en-US" sz="1800" b="1" i="0" u="none" strike="noStrike">
                <a:solidFill>
                  <a:srgbClr val="0E101A"/>
                </a:solidFill>
                <a:effectLst/>
                <a:latin typeface="Calibri" panose="020F0502020204030204" pitchFamily="34" charset="0"/>
              </a:rPr>
              <a:t>click</a:t>
            </a:r>
            <a:r>
              <a:rPr lang="en-US" sz="1800" b="0" i="0" u="none" strike="noStrike">
                <a:solidFill>
                  <a:srgbClr val="0E101A"/>
                </a:solidFill>
                <a:effectLst/>
                <a:latin typeface="Calibri" panose="020F0502020204030204" pitchFamily="34" charset="0"/>
              </a:rPr>
              <a:t>) However, males make up a higher proportion of individuals with fraudulent transactions. </a:t>
            </a:r>
            <a:r>
              <a:rPr lang="en-US" sz="1800" b="0" i="0">
                <a:solidFill>
                  <a:srgbClr val="000000"/>
                </a:solidFill>
                <a:effectLst/>
                <a:latin typeface="Calibri" panose="020F0502020204030204" pitchFamily="34" charset="0"/>
              </a:rPr>
              <a:t>​</a:t>
            </a:r>
            <a:endParaRPr lang="en-US" sz="18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BE92847-51ED-1449-A9AF-8F855167E8E6}" type="slidenum">
              <a:rPr lang="en-LT"/>
              <a:t>14</a:t>
            </a:fld>
            <a:endParaRPr lang="en-LT"/>
          </a:p>
        </p:txBody>
      </p:sp>
    </p:spTree>
    <p:extLst>
      <p:ext uri="{BB962C8B-B14F-4D97-AF65-F5344CB8AC3E}">
        <p14:creationId xmlns:p14="http://schemas.microsoft.com/office/powerpoint/2010/main" val="3141040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en-SG" sz="1800" b="0" i="0" u="none" strike="noStrike">
                <a:solidFill>
                  <a:srgbClr val="0E101A"/>
                </a:solidFill>
                <a:effectLst/>
                <a:latin typeface="Calibri" panose="020F0502020204030204" pitchFamily="34" charset="0"/>
              </a:rPr>
              <a:t>When performing multi-variate analysis on the numerical variables, we noticed the presence of outliers due to flushing observed on the various plots used to visualize the data. </a:t>
            </a:r>
            <a:r>
              <a:rPr lang="en-US" sz="1800" b="0" i="0">
                <a:solidFill>
                  <a:srgbClr val="444444"/>
                </a:solidFill>
                <a:effectLst/>
                <a:latin typeface="Calibri" panose="020F0502020204030204" pitchFamily="34" charset="0"/>
              </a:rPr>
              <a:t>​</a:t>
            </a:r>
            <a:endParaRPr lang="en-US" sz="2800" b="0" i="0">
              <a:solidFill>
                <a:srgbClr val="444444"/>
              </a:solidFill>
              <a:effectLst/>
              <a:latin typeface="Calibri" panose="020F0502020204030204" pitchFamily="34" charset="0"/>
            </a:endParaRPr>
          </a:p>
          <a:p>
            <a:pPr algn="just" rtl="0" fontAlgn="base"/>
            <a:r>
              <a:rPr lang="en-SG" sz="1800" b="0" i="0" u="none" strike="noStrike">
                <a:solidFill>
                  <a:srgbClr val="0E101A"/>
                </a:solidFill>
                <a:effectLst/>
                <a:latin typeface="Calibri" panose="020F0502020204030204" pitchFamily="34" charset="0"/>
              </a:rPr>
              <a:t>Nonetheless, we will NOT remove these outliers as in the case of fraudulent transactions, these outliers do not arise due to measurement errors but because they are natural outliers that could be crucial in detection. </a:t>
            </a:r>
            <a:r>
              <a:rPr lang="en-US" sz="1800" b="0" i="0">
                <a:solidFill>
                  <a:srgbClr val="444444"/>
                </a:solidFill>
                <a:effectLst/>
                <a:latin typeface="Calibri" panose="020F0502020204030204" pitchFamily="34" charset="0"/>
              </a:rPr>
              <a:t>​</a:t>
            </a:r>
            <a:endParaRPr lang="en-US" sz="2800" b="0" i="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BE92847-51ED-1449-A9AF-8F855167E8E6}" type="slidenum">
              <a:rPr lang="en-LT"/>
              <a:t>15</a:t>
            </a:fld>
            <a:endParaRPr lang="en-LT"/>
          </a:p>
        </p:txBody>
      </p:sp>
    </p:spTree>
    <p:extLst>
      <p:ext uri="{BB962C8B-B14F-4D97-AF65-F5344CB8AC3E}">
        <p14:creationId xmlns:p14="http://schemas.microsoft.com/office/powerpoint/2010/main" val="3000604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SG" sz="180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We also did a </a:t>
            </a:r>
            <a:r>
              <a:rPr lang="en-SG" sz="1800" err="1">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uni</a:t>
            </a:r>
            <a:r>
              <a:rPr lang="en-SG" sz="180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-variate analysis between the highest correlation variable, ‘amount’ and ‘</a:t>
            </a:r>
            <a:r>
              <a:rPr lang="en-SG" sz="1800" err="1">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is_fraud</a:t>
            </a:r>
            <a:r>
              <a:rPr lang="en-SG" sz="180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 </a:t>
            </a:r>
          </a:p>
          <a:p>
            <a:pPr algn="just"/>
            <a:r>
              <a:rPr lang="en-SG" sz="180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The statistical summary of the analysis shows that there the central tendency of the transaction amount that is fraudulent, comparing to that of NOT fraudulent, fraudulent amounts are generally higher and more dispersed from the average. </a:t>
            </a:r>
            <a:endParaRPr lang="en-US" sz="18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BE92847-51ED-1449-A9AF-8F855167E8E6}" type="slidenum">
              <a:rPr lang="en-LT"/>
              <a:t>16</a:t>
            </a:fld>
            <a:endParaRPr lang="en-LT"/>
          </a:p>
        </p:txBody>
      </p:sp>
    </p:spTree>
    <p:extLst>
      <p:ext uri="{BB962C8B-B14F-4D97-AF65-F5344CB8AC3E}">
        <p14:creationId xmlns:p14="http://schemas.microsoft.com/office/powerpoint/2010/main" val="1466782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SG" sz="180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Finally, we noticed a huge imbalance in data for the variable </a:t>
            </a:r>
            <a:r>
              <a:rPr lang="en-SG" sz="1800" b="1">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a:t>
            </a:r>
            <a:r>
              <a:rPr lang="en-SG" sz="1800" b="1" err="1">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is_fraud</a:t>
            </a:r>
            <a:r>
              <a:rPr lang="en-SG" sz="1800" b="1">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a:t>
            </a:r>
            <a:r>
              <a:rPr lang="en-SG" sz="180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 The majority of the entries belonged to the 'not fraud' category while only 21 belong to the 'is fraud' category. </a:t>
            </a:r>
          </a:p>
          <a:p>
            <a:pPr algn="just"/>
            <a:r>
              <a:rPr lang="en-SG" sz="180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We will tap on different techniques to resolve the data imbalance issue later. </a:t>
            </a:r>
            <a:endParaRPr lang="en-US" sz="18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BE92847-51ED-1449-A9AF-8F855167E8E6}" type="slidenum">
              <a:rPr lang="en-LT"/>
              <a:t>17</a:t>
            </a:fld>
            <a:endParaRPr lang="en-LT"/>
          </a:p>
        </p:txBody>
      </p:sp>
    </p:spTree>
    <p:extLst>
      <p:ext uri="{BB962C8B-B14F-4D97-AF65-F5344CB8AC3E}">
        <p14:creationId xmlns:p14="http://schemas.microsoft.com/office/powerpoint/2010/main" val="1473618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After our exploratory data analysis,</a:t>
            </a:r>
            <a:r>
              <a:rPr lang="en-US" sz="1800" b="0" i="0">
                <a:solidFill>
                  <a:srgbClr val="000000"/>
                </a:solidFill>
                <a:effectLst/>
                <a:latin typeface="Calibri" panose="020F0502020204030204" pitchFamily="34" charset="0"/>
              </a:rPr>
              <a:t>​ </a:t>
            </a:r>
            <a:r>
              <a:rPr lang="en-US" sz="1800" b="0" i="0" u="none" strike="noStrike">
                <a:solidFill>
                  <a:srgbClr val="000000"/>
                </a:solidFill>
                <a:effectLst/>
                <a:latin typeface="Calibri" panose="020F0502020204030204" pitchFamily="34" charset="0"/>
              </a:rPr>
              <a:t>our group performed feature engineering on our dataset in light of the poorly correlated features.</a:t>
            </a:r>
            <a:r>
              <a:rPr lang="en-US" sz="1800" b="0" i="0">
                <a:solidFill>
                  <a:srgbClr val="000000"/>
                </a:solidFill>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Raleway" pitchFamily="2" charset="0"/>
              </a:rPr>
              <a:t>Considering the rather poor correlation values observed during EDA, we plan to generate NEW features to aid in obtaining a better machine learning model  </a:t>
            </a:r>
          </a:p>
          <a:p>
            <a:endParaRPr lang="en-US"/>
          </a:p>
        </p:txBody>
      </p:sp>
      <p:sp>
        <p:nvSpPr>
          <p:cNvPr id="4" name="Slide Number Placeholder 3"/>
          <p:cNvSpPr>
            <a:spLocks noGrp="1"/>
          </p:cNvSpPr>
          <p:nvPr>
            <p:ph type="sldNum" sz="quarter" idx="5"/>
          </p:nvPr>
        </p:nvSpPr>
        <p:spPr/>
        <p:txBody>
          <a:bodyPr/>
          <a:lstStyle/>
          <a:p>
            <a:fld id="{2891B7EA-A08F-47C9-8DE4-02A85C976184}" type="slidenum">
              <a:rPr lang="en-SG" smtClean="0"/>
              <a:t>18</a:t>
            </a:fld>
            <a:endParaRPr lang="en-SG"/>
          </a:p>
        </p:txBody>
      </p:sp>
    </p:spTree>
    <p:extLst>
      <p:ext uri="{BB962C8B-B14F-4D97-AF65-F5344CB8AC3E}">
        <p14:creationId xmlns:p14="http://schemas.microsoft.com/office/powerpoint/2010/main" val="4205861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5BE92847-51ED-1449-A9AF-8F855167E8E6}" type="slidenum">
              <a:rPr lang="en-LT"/>
              <a:t>19</a:t>
            </a:fld>
            <a:endParaRPr lang="en-LT"/>
          </a:p>
        </p:txBody>
      </p:sp>
    </p:spTree>
    <p:extLst>
      <p:ext uri="{BB962C8B-B14F-4D97-AF65-F5344CB8AC3E}">
        <p14:creationId xmlns:p14="http://schemas.microsoft.com/office/powerpoint/2010/main" val="3388292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en-US" sz="1800" b="0" i="0" u="none" strike="noStrike">
                <a:solidFill>
                  <a:srgbClr val="000000"/>
                </a:solidFill>
                <a:effectLst/>
                <a:latin typeface="Calibri" panose="020F0502020204030204" pitchFamily="34" charset="0"/>
              </a:rPr>
              <a:t>In this project, we will be looking into the topic of Credit Card Fraud. Credit card fraud is one of the most common types of identity theft in today’s digital age and the monetary costs incurred are very large. This form of theft has increased due to Covid-19 and this upward trend continues to be seen.</a:t>
            </a:r>
          </a:p>
          <a:p>
            <a:pPr algn="just" rtl="0" fontAlgn="base"/>
            <a:r>
              <a:rPr lang="en-US" sz="1800" b="0" i="0" u="none" strike="noStrike">
                <a:solidFill>
                  <a:srgbClr val="000000"/>
                </a:solidFill>
                <a:effectLst/>
                <a:latin typeface="Calibri" panose="020F0502020204030204" pitchFamily="34" charset="0"/>
              </a:rPr>
              <a:t>This then leads us to the aim of our project which is to leverage on machine learning algorithms to identify a way to accurately detect fraudulent credit card transactions.</a:t>
            </a:r>
            <a:r>
              <a:rPr lang="en-US" sz="1800" b="0" i="0">
                <a:solidFill>
                  <a:srgbClr val="444444"/>
                </a:solidFill>
                <a:effectLst/>
                <a:latin typeface="Calibri" panose="020F0502020204030204" pitchFamily="34" charset="0"/>
              </a:rPr>
              <a:t>​</a:t>
            </a:r>
            <a:endParaRPr lang="en-US" sz="2800" b="0" i="0">
              <a:solidFill>
                <a:srgbClr val="444444"/>
              </a:solidFill>
              <a:effectLst/>
              <a:latin typeface="Calibri" panose="020F0502020204030204" pitchFamily="34" charset="0"/>
            </a:endParaRPr>
          </a:p>
          <a:p>
            <a:pPr algn="just" rtl="0" fontAlgn="base"/>
            <a:r>
              <a:rPr lang="en-US" sz="1800" b="0" i="0" u="none" strike="noStrike">
                <a:solidFill>
                  <a:srgbClr val="000000"/>
                </a:solidFill>
                <a:effectLst/>
                <a:latin typeface="Calibri" panose="020F0502020204030204" pitchFamily="34" charset="0"/>
              </a:rPr>
              <a:t>The motivation for this project is to be able to greatly minimize the potential loss of large amounts of funds for both businesses and individuals if we can achieve a near 100% accuracy rate in detection. </a:t>
            </a:r>
            <a:r>
              <a:rPr lang="en-US" sz="1800" b="0" i="0">
                <a:solidFill>
                  <a:srgbClr val="444444"/>
                </a:solidFill>
                <a:effectLst/>
                <a:latin typeface="Calibri" panose="020F0502020204030204" pitchFamily="34" charset="0"/>
              </a:rPr>
              <a:t>​</a:t>
            </a:r>
            <a:endParaRPr lang="en-US" sz="2800" b="0" i="0">
              <a:solidFill>
                <a:srgbClr val="444444"/>
              </a:solidFill>
              <a:effectLst/>
              <a:latin typeface="Calibri" panose="020F0502020204030204" pitchFamily="34" charset="0"/>
            </a:endParaRPr>
          </a:p>
          <a:p>
            <a:pPr algn="just" rtl="0" fontAlgn="base"/>
            <a:r>
              <a:rPr lang="en-US" sz="1800" b="0" i="0">
                <a:solidFill>
                  <a:srgbClr val="444444"/>
                </a:solidFill>
                <a:effectLst/>
                <a:latin typeface="Calibri" panose="020F0502020204030204" pitchFamily="34" charset="0"/>
              </a:rPr>
              <a:t>​</a:t>
            </a:r>
            <a:endParaRPr lang="en-US" sz="2800" b="0" i="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2891B7EA-A08F-47C9-8DE4-02A85C976184}" type="slidenum">
              <a:rPr lang="en-SG" smtClean="0"/>
              <a:t>2</a:t>
            </a:fld>
            <a:endParaRPr lang="en-SG"/>
          </a:p>
        </p:txBody>
      </p:sp>
    </p:spTree>
    <p:extLst>
      <p:ext uri="{BB962C8B-B14F-4D97-AF65-F5344CB8AC3E}">
        <p14:creationId xmlns:p14="http://schemas.microsoft.com/office/powerpoint/2010/main" val="1141231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For the variable, ‘transaction date time’, we managed to extract and separate the values that correspond to the day of the week, the month number, year, hour, minute, and seconds.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5BE92847-51ED-1449-A9AF-8F855167E8E6}" type="slidenum">
              <a:rPr lang="en-LT"/>
              <a:t>20</a:t>
            </a:fld>
            <a:endParaRPr lang="en-LT"/>
          </a:p>
        </p:txBody>
      </p:sp>
    </p:spTree>
    <p:extLst>
      <p:ext uri="{BB962C8B-B14F-4D97-AF65-F5344CB8AC3E}">
        <p14:creationId xmlns:p14="http://schemas.microsoft.com/office/powerpoint/2010/main" val="3797681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Our group hypothesized that there is a higher possibility that fraudulent transactions take place during certain time periods. As such, we devised a new feature called ‘hour encoding’. Transactions that took place later than 9 pm and earlier than 5 am would take on the value of 1. Else it will be encoded as 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5BE92847-51ED-1449-A9AF-8F855167E8E6}" type="slidenum">
              <a:rPr lang="en-LT"/>
              <a:t>21</a:t>
            </a:fld>
            <a:endParaRPr lang="en-LT"/>
          </a:p>
        </p:txBody>
      </p:sp>
    </p:spTree>
    <p:extLst>
      <p:ext uri="{BB962C8B-B14F-4D97-AF65-F5344CB8AC3E}">
        <p14:creationId xmlns:p14="http://schemas.microsoft.com/office/powerpoint/2010/main" val="2382392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Additionally, we managed to utilize the python pandas rolling window calculation function to enumerate the frequencies of transactions performed in the last day, week, and month.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5BE92847-51ED-1449-A9AF-8F855167E8E6}" type="slidenum">
              <a:rPr lang="en-LT"/>
              <a:t>22</a:t>
            </a:fld>
            <a:endParaRPr lang="en-LT"/>
          </a:p>
        </p:txBody>
      </p:sp>
    </p:spTree>
    <p:extLst>
      <p:ext uri="{BB962C8B-B14F-4D97-AF65-F5344CB8AC3E}">
        <p14:creationId xmlns:p14="http://schemas.microsoft.com/office/powerpoint/2010/main" val="3015229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Following this, we performed feature aggregation of the values with the variables ‘</a:t>
            </a:r>
            <a:r>
              <a:rPr lang="en-US" sz="1200" err="1">
                <a:effectLst/>
                <a:latin typeface="Calibri" panose="020F0502020204030204" pitchFamily="34" charset="0"/>
                <a:ea typeface="Calibri" panose="020F0502020204030204" pitchFamily="34" charset="0"/>
                <a:cs typeface="Times New Roman" panose="02020603050405020304" pitchFamily="18" charset="0"/>
              </a:rPr>
              <a:t>cc_num</a:t>
            </a:r>
            <a:r>
              <a:rPr lang="en-US" sz="1200">
                <a:effectLst/>
                <a:latin typeface="Calibri" panose="020F0502020204030204" pitchFamily="34" charset="0"/>
                <a:ea typeface="Calibri" panose="020F0502020204030204" pitchFamily="34" charset="0"/>
                <a:cs typeface="Times New Roman" panose="02020603050405020304" pitchFamily="18" charset="0"/>
              </a:rPr>
              <a:t>’ and ‘merchant’ respectively. ‘</a:t>
            </a:r>
            <a:r>
              <a:rPr lang="en-US" sz="1200" err="1">
                <a:effectLst/>
                <a:latin typeface="Calibri" panose="020F0502020204030204" pitchFamily="34" charset="0"/>
                <a:ea typeface="Calibri" panose="020F0502020204030204" pitchFamily="34" charset="0"/>
                <a:cs typeface="Times New Roman" panose="02020603050405020304" pitchFamily="18" charset="0"/>
              </a:rPr>
              <a:t>cc_num</a:t>
            </a:r>
            <a:r>
              <a:rPr lang="en-US" sz="1200">
                <a:effectLst/>
                <a:latin typeface="Calibri" panose="020F0502020204030204" pitchFamily="34" charset="0"/>
                <a:ea typeface="Calibri" panose="020F0502020204030204" pitchFamily="34" charset="0"/>
                <a:cs typeface="Times New Roman" panose="02020603050405020304" pitchFamily="18" charset="0"/>
              </a:rPr>
              <a:t>’ here corresponds to the individual that carried out the transaction</a:t>
            </a:r>
            <a:endParaRPr lang="en-US" b="0" i="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5BE92847-51ED-1449-A9AF-8F855167E8E6}" type="slidenum">
              <a:rPr lang="en-LT"/>
              <a:t>23</a:t>
            </a:fld>
            <a:endParaRPr lang="en-LT"/>
          </a:p>
        </p:txBody>
      </p:sp>
    </p:spTree>
    <p:extLst>
      <p:ext uri="{BB962C8B-B14F-4D97-AF65-F5344CB8AC3E}">
        <p14:creationId xmlns:p14="http://schemas.microsoft.com/office/powerpoint/2010/main" val="546786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 also believed that the recency of the transaction might be influential. If we observe a sudden increase in the number of transactions in the last day, for example, it might indicate the presence of fraudulent transactions.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To obtain the time since the last transaction, we use the python pandas shift function on the transaction date time before subtracting that shifted value from the original date-time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Because we will bound to have missing values when using the shift function, we filled those NULL values with 0. Similar to transaction frequency, we performed aggregation with respect to ‘</a:t>
            </a:r>
            <a:r>
              <a:rPr lang="en-US" sz="1800" err="1">
                <a:effectLst/>
                <a:latin typeface="Calibri" panose="020F0502020204030204" pitchFamily="34" charset="0"/>
                <a:ea typeface="Calibri" panose="020F0502020204030204" pitchFamily="34" charset="0"/>
                <a:cs typeface="Times New Roman" panose="02020603050405020304" pitchFamily="18" charset="0"/>
              </a:rPr>
              <a:t>cc_num</a:t>
            </a:r>
            <a:r>
              <a:rPr lang="en-US" sz="1800">
                <a:effectLst/>
                <a:latin typeface="Calibri" panose="020F0502020204030204" pitchFamily="34" charset="0"/>
                <a:ea typeface="Calibri" panose="020F0502020204030204" pitchFamily="34" charset="0"/>
                <a:cs typeface="Times New Roman" panose="02020603050405020304" pitchFamily="18" charset="0"/>
              </a:rPr>
              <a:t>’ and ‘merchant’.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5BE92847-51ED-1449-A9AF-8F855167E8E6}" type="slidenum">
              <a:rPr lang="en-LT"/>
              <a:t>24</a:t>
            </a:fld>
            <a:endParaRPr lang="en-LT"/>
          </a:p>
        </p:txBody>
      </p:sp>
    </p:spTree>
    <p:extLst>
      <p:ext uri="{BB962C8B-B14F-4D97-AF65-F5344CB8AC3E}">
        <p14:creationId xmlns:p14="http://schemas.microsoft.com/office/powerpoint/2010/main" val="325417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Our group also noticed that we could calculate the age of the individual making the transaction using the variable, ‘date of birth’. We first convert the date of birth value into a datetime format before subtracting it from the Date Time value of the transaction. This way we can find the age of the individual at the point when the transaction was made.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5BE92847-51ED-1449-A9AF-8F855167E8E6}" type="slidenum">
              <a:rPr lang="en-LT"/>
              <a:t>25</a:t>
            </a:fld>
            <a:endParaRPr lang="en-LT"/>
          </a:p>
        </p:txBody>
      </p:sp>
    </p:spTree>
    <p:extLst>
      <p:ext uri="{BB962C8B-B14F-4D97-AF65-F5344CB8AC3E}">
        <p14:creationId xmlns:p14="http://schemas.microsoft.com/office/powerpoint/2010/main" val="3646060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On top of this, we realized that we could also generate the distance between the individual and the merchant using the latitude and longitude values for both parties. To do this, we made use of the haversine function to accurately calculate the distance.</a:t>
            </a:r>
          </a:p>
        </p:txBody>
      </p:sp>
      <p:sp>
        <p:nvSpPr>
          <p:cNvPr id="4" name="Slide Number Placeholder 3"/>
          <p:cNvSpPr>
            <a:spLocks noGrp="1"/>
          </p:cNvSpPr>
          <p:nvPr>
            <p:ph type="sldNum" sz="quarter" idx="5"/>
          </p:nvPr>
        </p:nvSpPr>
        <p:spPr/>
        <p:txBody>
          <a:bodyPr/>
          <a:lstStyle/>
          <a:p>
            <a:fld id="{5BE92847-51ED-1449-A9AF-8F855167E8E6}" type="slidenum">
              <a:rPr lang="en-LT"/>
              <a:t>26</a:t>
            </a:fld>
            <a:endParaRPr lang="en-LT"/>
          </a:p>
        </p:txBody>
      </p:sp>
    </p:spTree>
    <p:extLst>
      <p:ext uri="{BB962C8B-B14F-4D97-AF65-F5344CB8AC3E}">
        <p14:creationId xmlns:p14="http://schemas.microsoft.com/office/powerpoint/2010/main" val="4023013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Lastly, to deal with categorical variables like gender and category, we applied one-hot encoding on these variables due to the low number of unique values for each variable. For gender, there are only 2 unique values while 'category' has 14 unique values. Males will be encoded as 1 while females as 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5BE92847-51ED-1449-A9AF-8F855167E8E6}" type="slidenum">
              <a:rPr lang="en-LT"/>
              <a:t>27</a:t>
            </a:fld>
            <a:endParaRPr lang="en-LT"/>
          </a:p>
        </p:txBody>
      </p:sp>
    </p:spTree>
    <p:extLst>
      <p:ext uri="{BB962C8B-B14F-4D97-AF65-F5344CB8AC3E}">
        <p14:creationId xmlns:p14="http://schemas.microsoft.com/office/powerpoint/2010/main" val="3759391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BE92847-51ED-1449-A9AF-8F855167E8E6}" type="slidenum">
              <a:rPr lang="en-LT"/>
              <a:t>28</a:t>
            </a:fld>
            <a:endParaRPr lang="en-LT"/>
          </a:p>
        </p:txBody>
      </p:sp>
    </p:spTree>
    <p:extLst>
      <p:ext uri="{BB962C8B-B14F-4D97-AF65-F5344CB8AC3E}">
        <p14:creationId xmlns:p14="http://schemas.microsoft.com/office/powerpoint/2010/main" val="2353811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For the categorical values like merchant and job, because the number of unique values is too large for one-hot encoding to be feasible, we decided to perform label encoding instead. Both variables have more than 450 unique values. It is crucial to note that we performed the label encoding AFTER our train-test split to mitigate against the problem of data leakage. </a:t>
            </a:r>
          </a:p>
        </p:txBody>
      </p:sp>
      <p:sp>
        <p:nvSpPr>
          <p:cNvPr id="4" name="Slide Number Placeholder 3"/>
          <p:cNvSpPr>
            <a:spLocks noGrp="1"/>
          </p:cNvSpPr>
          <p:nvPr>
            <p:ph type="sldNum" sz="quarter" idx="5"/>
          </p:nvPr>
        </p:nvSpPr>
        <p:spPr/>
        <p:txBody>
          <a:bodyPr/>
          <a:lstStyle/>
          <a:p>
            <a:fld id="{5BE92847-51ED-1449-A9AF-8F855167E8E6}" type="slidenum">
              <a:rPr lang="en-LT"/>
              <a:t>29</a:t>
            </a:fld>
            <a:endParaRPr lang="en-LT"/>
          </a:p>
        </p:txBody>
      </p:sp>
    </p:spTree>
    <p:extLst>
      <p:ext uri="{BB962C8B-B14F-4D97-AF65-F5344CB8AC3E}">
        <p14:creationId xmlns:p14="http://schemas.microsoft.com/office/powerpoint/2010/main" val="371084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will be the overview of our presentation.</a:t>
            </a:r>
          </a:p>
        </p:txBody>
      </p:sp>
      <p:sp>
        <p:nvSpPr>
          <p:cNvPr id="4" name="Slide Number Placeholder 3"/>
          <p:cNvSpPr>
            <a:spLocks noGrp="1"/>
          </p:cNvSpPr>
          <p:nvPr>
            <p:ph type="sldNum" sz="quarter" idx="5"/>
          </p:nvPr>
        </p:nvSpPr>
        <p:spPr/>
        <p:txBody>
          <a:bodyPr/>
          <a:lstStyle/>
          <a:p>
            <a:fld id="{2891B7EA-A08F-47C9-8DE4-02A85C976184}" type="slidenum">
              <a:rPr lang="en-SG" smtClean="0"/>
              <a:t>3</a:t>
            </a:fld>
            <a:endParaRPr lang="en-SG"/>
          </a:p>
        </p:txBody>
      </p:sp>
    </p:spTree>
    <p:extLst>
      <p:ext uri="{BB962C8B-B14F-4D97-AF65-F5344CB8AC3E}">
        <p14:creationId xmlns:p14="http://schemas.microsoft.com/office/powerpoint/2010/main" val="4247200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After completing the feature engineering, we then found the correlation values again with the new features and selected the top 10 features that had the highest correlation value with the variable </a:t>
            </a:r>
            <a:r>
              <a:rPr lang="en-US" sz="1800" err="1">
                <a:effectLst/>
                <a:latin typeface="Calibri" panose="020F0502020204030204" pitchFamily="34" charset="0"/>
                <a:ea typeface="Calibri" panose="020F0502020204030204" pitchFamily="34" charset="0"/>
                <a:cs typeface="Times New Roman" panose="02020603050405020304" pitchFamily="18" charset="0"/>
              </a:rPr>
              <a:t>is_fraud</a:t>
            </a:r>
            <a:r>
              <a:rPr lang="en-US"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5BE92847-51ED-1449-A9AF-8F855167E8E6}" type="slidenum">
              <a:rPr lang="en-LT"/>
              <a:t>30</a:t>
            </a:fld>
            <a:endParaRPr lang="en-LT"/>
          </a:p>
        </p:txBody>
      </p:sp>
    </p:spTree>
    <p:extLst>
      <p:ext uri="{BB962C8B-B14F-4D97-AF65-F5344CB8AC3E}">
        <p14:creationId xmlns:p14="http://schemas.microsoft.com/office/powerpoint/2010/main" val="580640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a:solidFill>
                  <a:schemeClr val="tx1"/>
                </a:solidFill>
                <a:effectLst/>
                <a:latin typeface="+mn-lt"/>
                <a:ea typeface="+mn-ea"/>
                <a:cs typeface="+mn-cs"/>
              </a:rPr>
              <a:t>Machine learning algorithm just sees number — if there is a vast difference in the range say few ranging in thousands and few ranging in the tens, and it makes the underlying assumption that higher ranging numbers have superiority of some sort. So these more significant number starts playing a more decisive role while training the model. As we will be using algorithms like K-nearest </a:t>
            </a:r>
            <a:r>
              <a:rPr lang="en-SG" sz="1200" b="0" i="0" kern="1200" err="1">
                <a:solidFill>
                  <a:schemeClr val="tx1"/>
                </a:solidFill>
                <a:effectLst/>
                <a:latin typeface="+mn-lt"/>
                <a:ea typeface="+mn-ea"/>
                <a:cs typeface="+mn-cs"/>
              </a:rPr>
              <a:t>neighbors</a:t>
            </a:r>
            <a:r>
              <a:rPr lang="en-SG" sz="1200" b="0" i="0" kern="1200">
                <a:solidFill>
                  <a:schemeClr val="tx1"/>
                </a:solidFill>
                <a:effectLst/>
                <a:latin typeface="+mn-lt"/>
                <a:ea typeface="+mn-ea"/>
                <a:cs typeface="+mn-cs"/>
              </a:rPr>
              <a:t> that is sensitive to magnitudes, scaling is necessary. </a:t>
            </a:r>
          </a:p>
          <a:p>
            <a:r>
              <a:rPr lang="en-SG" sz="1200" b="0" i="0" kern="1200">
                <a:solidFill>
                  <a:schemeClr val="tx1"/>
                </a:solidFill>
                <a:effectLst/>
                <a:latin typeface="+mn-lt"/>
                <a:ea typeface="+mn-ea"/>
                <a:cs typeface="+mn-cs"/>
              </a:rPr>
              <a:t>Min-max is sensitive to outliers. In this case, we have natural outliers so it would not be ideal to use it.</a:t>
            </a:r>
          </a:p>
          <a:p>
            <a:r>
              <a:rPr lang="en-SG" sz="1200" b="0" i="0" kern="1200">
                <a:solidFill>
                  <a:schemeClr val="tx1"/>
                </a:solidFill>
                <a:effectLst/>
                <a:latin typeface="+mn-lt"/>
                <a:ea typeface="+mn-ea"/>
                <a:cs typeface="+mn-cs"/>
              </a:rPr>
              <a:t>Standard scaler assumes that our data is normally distributed. However, it isn’t the case for our dataset. As such it too isn’t ideal. </a:t>
            </a:r>
          </a:p>
          <a:p>
            <a:r>
              <a:rPr lang="en-SG" sz="1200" b="0" i="0" kern="1200">
                <a:solidFill>
                  <a:schemeClr val="tx1"/>
                </a:solidFill>
                <a:effectLst/>
                <a:latin typeface="+mn-lt"/>
                <a:ea typeface="+mn-ea"/>
                <a:cs typeface="+mn-cs"/>
              </a:rPr>
              <a:t>Due to our large data size, and the </a:t>
            </a:r>
            <a:r>
              <a:rPr lang="en-SG" sz="1200" b="0" i="0" kern="1200" err="1">
                <a:solidFill>
                  <a:schemeClr val="tx1"/>
                </a:solidFill>
                <a:effectLst/>
                <a:latin typeface="+mn-lt"/>
                <a:ea typeface="+mn-ea"/>
                <a:cs typeface="+mn-cs"/>
              </a:rPr>
              <a:t>prescence</a:t>
            </a:r>
            <a:r>
              <a:rPr lang="en-SG" sz="1200" b="0" i="0" kern="1200">
                <a:solidFill>
                  <a:schemeClr val="tx1"/>
                </a:solidFill>
                <a:effectLst/>
                <a:latin typeface="+mn-lt"/>
                <a:ea typeface="+mn-ea"/>
                <a:cs typeface="+mn-cs"/>
              </a:rPr>
              <a:t> of natural outliers, Robust scaler is the most ideal because, as its name suggests, it is robust to outliers. </a:t>
            </a:r>
          </a:p>
          <a:p>
            <a:endParaRPr lang="en-SG" sz="1200" b="0" i="0" kern="1200">
              <a:solidFill>
                <a:schemeClr val="tx1"/>
              </a:solidFill>
              <a:effectLst/>
              <a:latin typeface="+mn-lt"/>
              <a:ea typeface="+mn-ea"/>
              <a:cs typeface="+mn-cs"/>
            </a:endParaRPr>
          </a:p>
          <a:p>
            <a:r>
              <a:rPr lang="en-SG" sz="1200" b="1" i="0" kern="1200">
                <a:solidFill>
                  <a:schemeClr val="tx1"/>
                </a:solidFill>
                <a:effectLst/>
                <a:latin typeface="+mn-lt"/>
                <a:ea typeface="+mn-ea"/>
                <a:cs typeface="+mn-cs"/>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Subsequently, we used feature scaling techniques to scale our extracted data. The reason for scaling is pivotal as variables such as ‘amount’ have a vast range in comparison to one-hot encoded data like the hour encoding. This large difference in the ranges may result in higher ranging values having some superiority or dominating the lower range values. Furthermore, as we will aim to test machine learning algorithms like K-nearest neighbors which are sensitive to magnitudes, scaling is necessary.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 tested 3 different scalers, namely min-max, standard, and robust scalers. We eventually decided to drop the standard scaler as our data is not normally distributed and this scaler assumes a normal distribution. Min-max is sensitive to outliers and considering the presence of natural outliers, it would not be feasible to go with this. On the other hand, the robust scaler is, as its name suggests, robust against outliers. Therefore, we went with the robust scaler.</a:t>
            </a:r>
          </a:p>
          <a:p>
            <a:endParaRPr lang="en-SG" sz="1200" b="0" i="0" kern="1200">
              <a:solidFill>
                <a:schemeClr val="tx1"/>
              </a:solidFill>
              <a:effectLst/>
              <a:latin typeface="+mn-lt"/>
              <a:ea typeface="+mn-ea"/>
              <a:cs typeface="+mn-cs"/>
            </a:endParaRPr>
          </a:p>
          <a:p>
            <a:br>
              <a:rPr lang="en-SG"/>
            </a:br>
            <a:endParaRPr lang="en-US" b="0" i="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5BE92847-51ED-1449-A9AF-8F855167E8E6}" type="slidenum">
              <a:rPr lang="en-LT"/>
              <a:t>31</a:t>
            </a:fld>
            <a:endParaRPr lang="en-LT"/>
          </a:p>
        </p:txBody>
      </p:sp>
    </p:spTree>
    <p:extLst>
      <p:ext uri="{BB962C8B-B14F-4D97-AF65-F5344CB8AC3E}">
        <p14:creationId xmlns:p14="http://schemas.microsoft.com/office/powerpoint/2010/main" val="2497421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As we recall, our dataset was severely imbalanced and highly skewed towards non fraudulent transactions.</a:t>
            </a:r>
            <a:r>
              <a:rPr lang="en-US" sz="1800" b="0" i="0">
                <a:solidFill>
                  <a:srgbClr val="000000"/>
                </a:solidFill>
                <a:effectLst/>
                <a:latin typeface="Calibri" panose="020F0502020204030204" pitchFamily="34" charset="0"/>
              </a:rPr>
              <a:t>​ </a:t>
            </a:r>
            <a:r>
              <a:rPr lang="en-US" sz="1800" b="0" i="0" u="none" strike="noStrike">
                <a:solidFill>
                  <a:srgbClr val="000000"/>
                </a:solidFill>
                <a:effectLst/>
                <a:latin typeface="Calibri" panose="020F0502020204030204" pitchFamily="34" charset="0"/>
              </a:rPr>
              <a:t>Hence, we need to balance our dataset such that the magnitude of each class is comparable</a:t>
            </a:r>
            <a:r>
              <a:rPr lang="en-US" sz="1800" b="0" i="0">
                <a:solidFill>
                  <a:srgbClr val="000000"/>
                </a:solidFill>
                <a:effectLst/>
                <a:latin typeface="Calibri" panose="020F0502020204030204" pitchFamily="34" charset="0"/>
              </a:rPr>
              <a:t>​</a:t>
            </a:r>
            <a:endParaRPr lang="en-US"/>
          </a:p>
        </p:txBody>
      </p:sp>
      <p:sp>
        <p:nvSpPr>
          <p:cNvPr id="4" name="Slide Number Placeholder 3"/>
          <p:cNvSpPr>
            <a:spLocks noGrp="1"/>
          </p:cNvSpPr>
          <p:nvPr>
            <p:ph type="sldNum" sz="quarter" idx="5"/>
          </p:nvPr>
        </p:nvSpPr>
        <p:spPr/>
        <p:txBody>
          <a:bodyPr/>
          <a:lstStyle/>
          <a:p>
            <a:fld id="{2891B7EA-A08F-47C9-8DE4-02A85C976184}" type="slidenum">
              <a:rPr lang="en-SG" smtClean="0"/>
              <a:t>32</a:t>
            </a:fld>
            <a:endParaRPr lang="en-SG"/>
          </a:p>
        </p:txBody>
      </p:sp>
    </p:spTree>
    <p:extLst>
      <p:ext uri="{BB962C8B-B14F-4D97-AF65-F5344CB8AC3E}">
        <p14:creationId xmlns:p14="http://schemas.microsoft.com/office/powerpoint/2010/main" val="2101770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en-US" sz="1800" b="0" i="0" u="none" strike="noStrike">
                <a:solidFill>
                  <a:srgbClr val="000000"/>
                </a:solidFill>
                <a:effectLst/>
                <a:latin typeface="Calibri" panose="020F0502020204030204" pitchFamily="34" charset="0"/>
              </a:rPr>
              <a:t>Imbalanced data can negatively affect model performance and precision especially since we are using a binary classifier (namely, Fraud vs no fraud).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just" rtl="0" fontAlgn="base"/>
            <a:r>
              <a:rPr lang="en-US" sz="1800" b="0" i="0" u="none" strike="noStrike">
                <a:solidFill>
                  <a:srgbClr val="000000"/>
                </a:solidFill>
                <a:effectLst/>
                <a:latin typeface="Calibri" panose="020F0502020204030204" pitchFamily="34" charset="0"/>
              </a:rPr>
              <a:t>(</a:t>
            </a:r>
            <a:r>
              <a:rPr lang="en-US" sz="1800" b="1" i="0" u="none" strike="noStrike">
                <a:solidFill>
                  <a:srgbClr val="000000"/>
                </a:solidFill>
                <a:effectLst/>
                <a:latin typeface="Calibri" panose="020F0502020204030204" pitchFamily="34" charset="0"/>
              </a:rPr>
              <a:t>click</a:t>
            </a:r>
            <a:r>
              <a:rPr lang="en-US" sz="1800" b="0" i="0" u="none" strike="noStrike">
                <a:solidFill>
                  <a:srgbClr val="000000"/>
                </a:solidFill>
                <a:effectLst/>
                <a:latin typeface="Calibri" panose="020F0502020204030204" pitchFamily="34" charset="0"/>
              </a:rPr>
              <a:t>) We will be testing out these 3 techniques to aid in balancing our dataset.</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first technique would be under-sampling. For this, we randomly choose </a:t>
            </a:r>
            <a:r>
              <a:rPr lang="en-US" sz="1800" err="1">
                <a:effectLst/>
                <a:latin typeface="Calibri" panose="020F0502020204030204" pitchFamily="34" charset="0"/>
                <a:ea typeface="Calibri" panose="020F0502020204030204" pitchFamily="34" charset="0"/>
                <a:cs typeface="Times New Roman" panose="02020603050405020304" pitchFamily="18" charset="0"/>
              </a:rPr>
              <a:t>is_fraud</a:t>
            </a:r>
            <a:r>
              <a:rPr lang="en-US" sz="1800">
                <a:effectLst/>
                <a:latin typeface="Calibri" panose="020F0502020204030204" pitchFamily="34" charset="0"/>
                <a:ea typeface="Calibri" panose="020F0502020204030204" pitchFamily="34" charset="0"/>
                <a:cs typeface="Times New Roman" panose="02020603050405020304" pitchFamily="18" charset="0"/>
              </a:rPr>
              <a:t> entries to delete until the frequencies are the same</a:t>
            </a:r>
          </a:p>
          <a:p>
            <a:pPr algn="just">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However, The heavy deletion of observations in this random manner may lead to the deletion of some useful information from the dataset. As such, this is NOT the best technique.</a:t>
            </a:r>
          </a:p>
        </p:txBody>
      </p:sp>
      <p:sp>
        <p:nvSpPr>
          <p:cNvPr id="4" name="Slide Number Placeholder 3"/>
          <p:cNvSpPr>
            <a:spLocks noGrp="1"/>
          </p:cNvSpPr>
          <p:nvPr>
            <p:ph type="sldNum" sz="quarter" idx="5"/>
          </p:nvPr>
        </p:nvSpPr>
        <p:spPr/>
        <p:txBody>
          <a:bodyPr/>
          <a:lstStyle/>
          <a:p>
            <a:fld id="{5BE92847-51ED-1449-A9AF-8F855167E8E6}" type="slidenum">
              <a:rPr lang="en-LT"/>
              <a:t>34</a:t>
            </a:fld>
            <a:endParaRPr lang="en-LT"/>
          </a:p>
        </p:txBody>
      </p:sp>
    </p:spTree>
    <p:extLst>
      <p:ext uri="{BB962C8B-B14F-4D97-AF65-F5344CB8AC3E}">
        <p14:creationId xmlns:p14="http://schemas.microsoft.com/office/powerpoint/2010/main" val="2212690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second technique is oversampling where we randomly choose </a:t>
            </a:r>
            <a:r>
              <a:rPr lang="en-US" sz="1800" err="1">
                <a:effectLst/>
                <a:latin typeface="Calibri" panose="020F0502020204030204" pitchFamily="34" charset="0"/>
                <a:ea typeface="Calibri" panose="020F0502020204030204" pitchFamily="34" charset="0"/>
                <a:cs typeface="Times New Roman" panose="02020603050405020304" pitchFamily="18" charset="0"/>
              </a:rPr>
              <a:t>is_fraud</a:t>
            </a:r>
            <a:r>
              <a:rPr lang="en-US" sz="1800">
                <a:effectLst/>
                <a:latin typeface="Calibri" panose="020F0502020204030204" pitchFamily="34" charset="0"/>
                <a:ea typeface="Calibri" panose="020F0502020204030204" pitchFamily="34" charset="0"/>
                <a:cs typeface="Times New Roman" panose="02020603050405020304" pitchFamily="18" charset="0"/>
              </a:rPr>
              <a:t> = 0 entries to duplicate until frequencies are the same and the data set is balanced. </a:t>
            </a:r>
          </a:p>
          <a:p>
            <a:pPr algn="just">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However, by making exact copies of existing examples, we increase the chances of model overfitting, and it is also NOT the best technique as such. </a:t>
            </a:r>
          </a:p>
        </p:txBody>
      </p:sp>
      <p:sp>
        <p:nvSpPr>
          <p:cNvPr id="4" name="Slide Number Placeholder 3"/>
          <p:cNvSpPr>
            <a:spLocks noGrp="1"/>
          </p:cNvSpPr>
          <p:nvPr>
            <p:ph type="sldNum" sz="quarter" idx="5"/>
          </p:nvPr>
        </p:nvSpPr>
        <p:spPr/>
        <p:txBody>
          <a:bodyPr/>
          <a:lstStyle/>
          <a:p>
            <a:fld id="{5BE92847-51ED-1449-A9AF-8F855167E8E6}" type="slidenum">
              <a:rPr lang="en-LT"/>
              <a:t>35</a:t>
            </a:fld>
            <a:endParaRPr lang="en-LT"/>
          </a:p>
        </p:txBody>
      </p:sp>
    </p:spTree>
    <p:extLst>
      <p:ext uri="{BB962C8B-B14F-4D97-AF65-F5344CB8AC3E}">
        <p14:creationId xmlns:p14="http://schemas.microsoft.com/office/powerpoint/2010/main" val="1741116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final technique would be SMOTE. SMOTE works by selecting examples that are close in the feature space, drawing a line between the examples in the feature space, and drawing a new sample at a point along that line.</a:t>
            </a:r>
          </a:p>
          <a:p>
            <a:pPr algn="just">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 random example from the minority class is first chosen. Then </a:t>
            </a:r>
            <a:r>
              <a:rPr lang="en-US" sz="1800" i="1">
                <a:effectLst/>
                <a:latin typeface="Calibri" panose="020F0502020204030204" pitchFamily="34" charset="0"/>
                <a:ea typeface="Calibri" panose="020F0502020204030204" pitchFamily="34" charset="0"/>
                <a:cs typeface="Times New Roman" panose="02020603050405020304" pitchFamily="18" charset="0"/>
              </a:rPr>
              <a:t>a constant value k</a:t>
            </a:r>
            <a:r>
              <a:rPr lang="en-US" sz="1800">
                <a:effectLst/>
                <a:latin typeface="Calibri" panose="020F0502020204030204" pitchFamily="34" charset="0"/>
                <a:ea typeface="Calibri" panose="020F0502020204030204" pitchFamily="34" charset="0"/>
                <a:cs typeface="Times New Roman" panose="02020603050405020304" pitchFamily="18" charset="0"/>
              </a:rPr>
              <a:t> of the nearest neighbors for that example is identified (typically </a:t>
            </a:r>
            <a:r>
              <a:rPr lang="en-US" sz="1800" i="1">
                <a:effectLst/>
                <a:latin typeface="Calibri" panose="020F0502020204030204" pitchFamily="34" charset="0"/>
                <a:ea typeface="Calibri" panose="020F0502020204030204" pitchFamily="34" charset="0"/>
                <a:cs typeface="Times New Roman" panose="02020603050405020304" pitchFamily="18" charset="0"/>
              </a:rPr>
              <a:t>k=5</a:t>
            </a:r>
            <a:r>
              <a:rPr lang="en-US" sz="1800">
                <a:effectLst/>
                <a:latin typeface="Calibri" panose="020F0502020204030204" pitchFamily="34" charset="0"/>
                <a:ea typeface="Calibri" panose="020F0502020204030204" pitchFamily="34" charset="0"/>
                <a:cs typeface="Times New Roman" panose="02020603050405020304" pitchFamily="18" charset="0"/>
              </a:rPr>
              <a:t>). A randomly selected neighbor is then chosen, and a synthetic example is created at a random point between the two examples.</a:t>
            </a:r>
          </a:p>
        </p:txBody>
      </p:sp>
      <p:sp>
        <p:nvSpPr>
          <p:cNvPr id="4" name="Slide Number Placeholder 3"/>
          <p:cNvSpPr>
            <a:spLocks noGrp="1"/>
          </p:cNvSpPr>
          <p:nvPr>
            <p:ph type="sldNum" sz="quarter" idx="5"/>
          </p:nvPr>
        </p:nvSpPr>
        <p:spPr/>
        <p:txBody>
          <a:bodyPr/>
          <a:lstStyle/>
          <a:p>
            <a:fld id="{5BE92847-51ED-1449-A9AF-8F855167E8E6}" type="slidenum">
              <a:rPr lang="en-LT"/>
              <a:t>36</a:t>
            </a:fld>
            <a:endParaRPr lang="en-LT"/>
          </a:p>
        </p:txBody>
      </p:sp>
    </p:spTree>
    <p:extLst>
      <p:ext uri="{BB962C8B-B14F-4D97-AF65-F5344CB8AC3E}">
        <p14:creationId xmlns:p14="http://schemas.microsoft.com/office/powerpoint/2010/main" val="1529336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Although the correlation between ‘amount’ and </a:t>
            </a:r>
            <a:r>
              <a:rPr lang="en-US" sz="1800" err="1">
                <a:effectLst/>
                <a:latin typeface="Calibri" panose="020F0502020204030204" pitchFamily="34" charset="0"/>
                <a:ea typeface="Calibri" panose="020F0502020204030204" pitchFamily="34" charset="0"/>
                <a:cs typeface="Times New Roman" panose="02020603050405020304" pitchFamily="18" charset="0"/>
              </a:rPr>
              <a:t>is_fraud</a:t>
            </a:r>
            <a:r>
              <a:rPr lang="en-US" sz="1800">
                <a:effectLst/>
                <a:latin typeface="Calibri" panose="020F0502020204030204" pitchFamily="34" charset="0"/>
                <a:ea typeface="Calibri" panose="020F0502020204030204" pitchFamily="34" charset="0"/>
                <a:cs typeface="Times New Roman" panose="02020603050405020304" pitchFamily="18" charset="0"/>
              </a:rPr>
              <a:t> is higher for Under Sampling, the massive deletion of data is risky. </a:t>
            </a:r>
          </a:p>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Therefore, SMOTE will be the most suitable technique out of the 3 to balance our dataset.</a:t>
            </a:r>
          </a:p>
        </p:txBody>
      </p:sp>
      <p:sp>
        <p:nvSpPr>
          <p:cNvPr id="4" name="Slide Number Placeholder 3"/>
          <p:cNvSpPr>
            <a:spLocks noGrp="1"/>
          </p:cNvSpPr>
          <p:nvPr>
            <p:ph type="sldNum" sz="quarter" idx="5"/>
          </p:nvPr>
        </p:nvSpPr>
        <p:spPr/>
        <p:txBody>
          <a:bodyPr/>
          <a:lstStyle/>
          <a:p>
            <a:fld id="{5BE92847-51ED-1449-A9AF-8F855167E8E6}" type="slidenum">
              <a:rPr lang="en-LT"/>
              <a:t>37</a:t>
            </a:fld>
            <a:endParaRPr lang="en-LT"/>
          </a:p>
        </p:txBody>
      </p:sp>
    </p:spTree>
    <p:extLst>
      <p:ext uri="{BB962C8B-B14F-4D97-AF65-F5344CB8AC3E}">
        <p14:creationId xmlns:p14="http://schemas.microsoft.com/office/powerpoint/2010/main" val="1148845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our Classification Model.</a:t>
            </a:r>
          </a:p>
        </p:txBody>
      </p:sp>
      <p:sp>
        <p:nvSpPr>
          <p:cNvPr id="4" name="Slide Number Placeholder 3"/>
          <p:cNvSpPr>
            <a:spLocks noGrp="1"/>
          </p:cNvSpPr>
          <p:nvPr>
            <p:ph type="sldNum" sz="quarter" idx="5"/>
          </p:nvPr>
        </p:nvSpPr>
        <p:spPr/>
        <p:txBody>
          <a:bodyPr/>
          <a:lstStyle/>
          <a:p>
            <a:fld id="{2891B7EA-A08F-47C9-8DE4-02A85C976184}" type="slidenum">
              <a:rPr lang="en-SG" smtClean="0"/>
              <a:t>38</a:t>
            </a:fld>
            <a:endParaRPr lang="en-SG"/>
          </a:p>
        </p:txBody>
      </p:sp>
    </p:spTree>
    <p:extLst>
      <p:ext uri="{BB962C8B-B14F-4D97-AF65-F5344CB8AC3E}">
        <p14:creationId xmlns:p14="http://schemas.microsoft.com/office/powerpoint/2010/main" val="703741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Instead of using the normal way of regression and classification method, we decided to look into 4 different types of Classification models namely the Gaussian Naïve Bayes, Random Forest Classifier, K-Nearest Neighbors, and lastly </a:t>
            </a:r>
            <a:r>
              <a:rPr lang="en-US" sz="180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Calibri" panose="020F0502020204030204" pitchFamily="34" charset="0"/>
              </a:rPr>
              <a:t>First, we will talk about our problem statement.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endParaRPr lang="en-US" b="0" i="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2891B7EA-A08F-47C9-8DE4-02A85C976184}" type="slidenum">
              <a:rPr lang="en-SG" smtClean="0"/>
              <a:t>4</a:t>
            </a:fld>
            <a:endParaRPr lang="en-SG"/>
          </a:p>
        </p:txBody>
      </p:sp>
    </p:spTree>
    <p:extLst>
      <p:ext uri="{BB962C8B-B14F-4D97-AF65-F5344CB8AC3E}">
        <p14:creationId xmlns:p14="http://schemas.microsoft.com/office/powerpoint/2010/main" val="2584386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Firstly, the Gaussian Naïve Bayes which is a variant of the Naive Bayes with the addition of Gaussian Normal distribution and support of continuous data. </a:t>
            </a:r>
          </a:p>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train’s Classification accuracy is 0.97 with a True Positive Rate of 1.0 and a False Positive Rate of 0.05. The test’s Classification accuracy is 0.97 as well with a true positive rate of 1.0 and a false positive rate of 0.04. The F1-Score for the train is 0.973 and the test is 0.976.</a:t>
            </a:r>
          </a:p>
          <a:p>
            <a:endParaRPr lang="en-US"/>
          </a:p>
        </p:txBody>
      </p:sp>
      <p:sp>
        <p:nvSpPr>
          <p:cNvPr id="4" name="Slide Number Placeholder 3"/>
          <p:cNvSpPr>
            <a:spLocks noGrp="1"/>
          </p:cNvSpPr>
          <p:nvPr>
            <p:ph type="sldNum" sz="quarter" idx="5"/>
          </p:nvPr>
        </p:nvSpPr>
        <p:spPr/>
        <p:txBody>
          <a:bodyPr/>
          <a:lstStyle/>
          <a:p>
            <a:fld id="{2891B7EA-A08F-47C9-8DE4-02A85C976184}" type="slidenum">
              <a:rPr lang="en-SG" smtClean="0"/>
              <a:t>40</a:t>
            </a:fld>
            <a:endParaRPr lang="en-SG"/>
          </a:p>
        </p:txBody>
      </p:sp>
    </p:spTree>
    <p:extLst>
      <p:ext uri="{BB962C8B-B14F-4D97-AF65-F5344CB8AC3E}">
        <p14:creationId xmlns:p14="http://schemas.microsoft.com/office/powerpoint/2010/main" val="1557611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Secondly, the Random Forest Classifier. </a:t>
            </a:r>
          </a:p>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train’s Classification accuracy is 0.99 with a true positive rate of 1.0 and a false positive rate of 0.01. The test’s classification accuracy is 0.99 with a true positive rate of 0.99 and a false positive rate of 0.01. The F1-score for both the train and test is 0.994.</a:t>
            </a:r>
          </a:p>
        </p:txBody>
      </p:sp>
      <p:sp>
        <p:nvSpPr>
          <p:cNvPr id="4" name="Slide Number Placeholder 3"/>
          <p:cNvSpPr>
            <a:spLocks noGrp="1"/>
          </p:cNvSpPr>
          <p:nvPr>
            <p:ph type="sldNum" sz="quarter" idx="5"/>
          </p:nvPr>
        </p:nvSpPr>
        <p:spPr/>
        <p:txBody>
          <a:bodyPr/>
          <a:lstStyle/>
          <a:p>
            <a:fld id="{2891B7EA-A08F-47C9-8DE4-02A85C976184}" type="slidenum">
              <a:rPr lang="en-SG" smtClean="0"/>
              <a:t>41</a:t>
            </a:fld>
            <a:endParaRPr lang="en-SG"/>
          </a:p>
        </p:txBody>
      </p:sp>
    </p:spTree>
    <p:extLst>
      <p:ext uri="{BB962C8B-B14F-4D97-AF65-F5344CB8AC3E}">
        <p14:creationId xmlns:p14="http://schemas.microsoft.com/office/powerpoint/2010/main" val="3012601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Thirdly, the K-Nearest Neighbors. The train’s Classification accuracy is 0.999 with a true positive rate of 0.999 and a false positive rate of zero. The test’s classification accuracy is 0.998 with a true positive rate of 1 and a false positive rate very close to zero. The F1-score for the train is 0.999 and the test is 0.998.</a:t>
            </a:r>
          </a:p>
          <a:p>
            <a:endParaRPr lang="en-US"/>
          </a:p>
        </p:txBody>
      </p:sp>
      <p:sp>
        <p:nvSpPr>
          <p:cNvPr id="4" name="Slide Number Placeholder 3"/>
          <p:cNvSpPr>
            <a:spLocks noGrp="1"/>
          </p:cNvSpPr>
          <p:nvPr>
            <p:ph type="sldNum" sz="quarter" idx="5"/>
          </p:nvPr>
        </p:nvSpPr>
        <p:spPr/>
        <p:txBody>
          <a:bodyPr/>
          <a:lstStyle/>
          <a:p>
            <a:fld id="{2891B7EA-A08F-47C9-8DE4-02A85C976184}" type="slidenum">
              <a:rPr lang="en-SG" smtClean="0"/>
              <a:t>42</a:t>
            </a:fld>
            <a:endParaRPr lang="en-SG"/>
          </a:p>
        </p:txBody>
      </p:sp>
    </p:spTree>
    <p:extLst>
      <p:ext uri="{BB962C8B-B14F-4D97-AF65-F5344CB8AC3E}">
        <p14:creationId xmlns:p14="http://schemas.microsoft.com/office/powerpoint/2010/main" val="2489100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Lastly, </a:t>
            </a:r>
            <a:r>
              <a:rPr lang="en-US" sz="180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en-US" sz="2800" b="0" i="0" err="1">
                <a:solidFill>
                  <a:srgbClr val="BDC1C6"/>
                </a:solidFill>
                <a:effectLst/>
                <a:latin typeface="arial" panose="020B0604020202020204" pitchFamily="34" charset="0"/>
              </a:rPr>
              <a:t>XGBoost</a:t>
            </a:r>
            <a:r>
              <a:rPr lang="en-US" sz="2800" b="0" i="0">
                <a:solidFill>
                  <a:srgbClr val="BDC1C6"/>
                </a:solidFill>
                <a:effectLst/>
                <a:latin typeface="arial" panose="020B0604020202020204" pitchFamily="34" charset="0"/>
              </a:rPr>
              <a:t> is </a:t>
            </a:r>
            <a:r>
              <a:rPr lang="en-US" sz="2800" b="1" i="0">
                <a:solidFill>
                  <a:srgbClr val="BDC1C6"/>
                </a:solidFill>
                <a:effectLst/>
                <a:latin typeface="arial" panose="020B0604020202020204" pitchFamily="34" charset="0"/>
              </a:rPr>
              <a:t>an implementation of the gradient boosted trees algorithm</a:t>
            </a:r>
            <a:r>
              <a:rPr lang="en-US" sz="2800" b="0" i="0">
                <a:solidFill>
                  <a:srgbClr val="BDC1C6"/>
                </a:solidFill>
                <a:effectLst/>
                <a:latin typeface="arial" panose="020B0604020202020204" pitchFamily="34" charset="0"/>
              </a:rPr>
              <a:t>. Gradient boosting is a supervised learning algorithm, which attempts to accurately predict a target variable by combining the estimates of a set of simpler, weaker models.</a:t>
            </a:r>
            <a:endParaRPr lang="en-US" sz="1800" b="0" i="0">
              <a:solidFill>
                <a:srgbClr val="BDC1C6"/>
              </a:solidFill>
              <a:effectLst/>
              <a:latin typeface="Calibri" panose="020F0502020204030204" pitchFamily="34" charset="0"/>
              <a:cs typeface="Times New Roman" panose="02020603050405020304" pitchFamily="18" charset="0"/>
            </a:endParaRPr>
          </a:p>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train’s Classification accuracy is 1.0 with a true positive rate of 1.0 and a false positive rate of zero. The test’s classification accuracy is 0.999 with a true positive rate of 1 and a false positive rate very close to zero. The F1 score for the train is 1.0 and the test is 0.999.</a:t>
            </a:r>
          </a:p>
          <a:p>
            <a:endParaRPr lang="en-US"/>
          </a:p>
        </p:txBody>
      </p:sp>
      <p:sp>
        <p:nvSpPr>
          <p:cNvPr id="4" name="Slide Number Placeholder 3"/>
          <p:cNvSpPr>
            <a:spLocks noGrp="1"/>
          </p:cNvSpPr>
          <p:nvPr>
            <p:ph type="sldNum" sz="quarter" idx="5"/>
          </p:nvPr>
        </p:nvSpPr>
        <p:spPr/>
        <p:txBody>
          <a:bodyPr/>
          <a:lstStyle/>
          <a:p>
            <a:fld id="{2891B7EA-A08F-47C9-8DE4-02A85C976184}" type="slidenum">
              <a:rPr lang="en-SG" smtClean="0"/>
              <a:t>43</a:t>
            </a:fld>
            <a:endParaRPr lang="en-SG"/>
          </a:p>
        </p:txBody>
      </p:sp>
    </p:spTree>
    <p:extLst>
      <p:ext uri="{BB962C8B-B14F-4D97-AF65-F5344CB8AC3E}">
        <p14:creationId xmlns:p14="http://schemas.microsoft.com/office/powerpoint/2010/main" val="3885988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Finally, we did AUROC Evaluation which actually allow us to determine the best and most suitable model for credit card fraud detection. </a:t>
            </a:r>
          </a:p>
          <a:p>
            <a:r>
              <a:rPr lang="en-US" sz="1800">
                <a:effectLst/>
                <a:latin typeface="Calibri" panose="020F0502020204030204" pitchFamily="34" charset="0"/>
                <a:ea typeface="Calibri" panose="020F0502020204030204" pitchFamily="34" charset="0"/>
                <a:cs typeface="Times New Roman" panose="02020603050405020304" pitchFamily="18" charset="0"/>
              </a:rPr>
              <a:t>Comparing all the four different Classification models for machine learning, we can see that </a:t>
            </a:r>
            <a:r>
              <a:rPr lang="en-US" sz="180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a:effectLst/>
                <a:latin typeface="Calibri" panose="020F0502020204030204" pitchFamily="34" charset="0"/>
                <a:ea typeface="Calibri" panose="020F0502020204030204" pitchFamily="34" charset="0"/>
                <a:cs typeface="Times New Roman" panose="02020603050405020304" pitchFamily="18" charset="0"/>
              </a:rPr>
              <a:t> not only has the best classification accuracy, it also has the highest True Positive Rate, Lowest False Positive Rate, and with the confirmation of the AUROC Evaluation, we were confident that the best possible machine learning for us to implement would be </a:t>
            </a:r>
            <a:r>
              <a:rPr lang="en-US" sz="180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a:effectLst/>
                <a:latin typeface="Calibri" panose="020F0502020204030204" pitchFamily="34" charset="0"/>
                <a:ea typeface="Calibri" panose="020F0502020204030204" pitchFamily="34" charset="0"/>
                <a:cs typeface="Times New Roman" panose="02020603050405020304" pitchFamily="18" charset="0"/>
              </a:rPr>
              <a:t>. </a:t>
            </a:r>
            <a:endParaRPr lang="en-US"/>
          </a:p>
        </p:txBody>
      </p:sp>
      <p:sp>
        <p:nvSpPr>
          <p:cNvPr id="4" name="Slide Number Placeholder 3"/>
          <p:cNvSpPr>
            <a:spLocks noGrp="1"/>
          </p:cNvSpPr>
          <p:nvPr>
            <p:ph type="sldNum" sz="quarter" idx="5"/>
          </p:nvPr>
        </p:nvSpPr>
        <p:spPr/>
        <p:txBody>
          <a:bodyPr/>
          <a:lstStyle/>
          <a:p>
            <a:fld id="{2891B7EA-A08F-47C9-8DE4-02A85C976184}" type="slidenum">
              <a:rPr lang="en-SG" smtClean="0"/>
              <a:t>44</a:t>
            </a:fld>
            <a:endParaRPr lang="en-SG"/>
          </a:p>
        </p:txBody>
      </p:sp>
    </p:spTree>
    <p:extLst>
      <p:ext uri="{BB962C8B-B14F-4D97-AF65-F5344CB8AC3E}">
        <p14:creationId xmlns:p14="http://schemas.microsoft.com/office/powerpoint/2010/main" val="2648083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With this implementation, we will be able to determine which credit card transaction is fraudulent and with that completes our aim for this project where we are able to achieve close to 100% accuracy in the detection of any fraudulent transaction.</a:t>
            </a:r>
            <a:endParaRPr lang="en-US"/>
          </a:p>
        </p:txBody>
      </p:sp>
      <p:sp>
        <p:nvSpPr>
          <p:cNvPr id="4" name="Slide Number Placeholder 3"/>
          <p:cNvSpPr>
            <a:spLocks noGrp="1"/>
          </p:cNvSpPr>
          <p:nvPr>
            <p:ph type="sldNum" sz="quarter" idx="5"/>
          </p:nvPr>
        </p:nvSpPr>
        <p:spPr/>
        <p:txBody>
          <a:bodyPr/>
          <a:lstStyle/>
          <a:p>
            <a:fld id="{2891B7EA-A08F-47C9-8DE4-02A85C976184}" type="slidenum">
              <a:rPr lang="en-SG" smtClean="0"/>
              <a:t>45</a:t>
            </a:fld>
            <a:endParaRPr lang="en-SG"/>
          </a:p>
        </p:txBody>
      </p:sp>
    </p:spTree>
    <p:extLst>
      <p:ext uri="{BB962C8B-B14F-4D97-AF65-F5344CB8AC3E}">
        <p14:creationId xmlns:p14="http://schemas.microsoft.com/office/powerpoint/2010/main" val="2990189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several new areas of data science we touched on throughout this project. </a:t>
            </a:r>
          </a:p>
          <a:p>
            <a:r>
              <a:rPr lang="en-US"/>
              <a:t>Firstly, when we realized that our variables had a weak correlation with each other, we did feature engineering to improve the variables such that they will be a better match.</a:t>
            </a:r>
          </a:p>
          <a:p>
            <a:r>
              <a:rPr lang="en-US"/>
              <a:t>Second, with the variables of different magnitudes, it was hard to compare them as one can easily overwhelm the other. Thus, feature scaling could help mitigate this issue.</a:t>
            </a:r>
          </a:p>
          <a:p>
            <a:r>
              <a:rPr lang="en-US"/>
              <a:t>Third, to make the </a:t>
            </a:r>
            <a:r>
              <a:rPr lang="en-US" err="1"/>
              <a:t>is_fraud</a:t>
            </a:r>
            <a:r>
              <a:rPr lang="en-US"/>
              <a:t> category comparable, we had to balance the dataset. We tried 3 different ways and found that SMOTE was the best.</a:t>
            </a:r>
          </a:p>
          <a:p>
            <a:r>
              <a:rPr lang="en-US"/>
              <a:t>Last but not least, for our machine learning, we decided to adopt </a:t>
            </a:r>
            <a:r>
              <a:rPr lang="en-US" err="1"/>
              <a:t>XGBoost</a:t>
            </a:r>
            <a:r>
              <a:rPr lang="en-US"/>
              <a:t> among the many we’ve tried because it manages to reap the best results.</a:t>
            </a:r>
          </a:p>
        </p:txBody>
      </p:sp>
      <p:sp>
        <p:nvSpPr>
          <p:cNvPr id="4" name="Slide Number Placeholder 3"/>
          <p:cNvSpPr>
            <a:spLocks noGrp="1"/>
          </p:cNvSpPr>
          <p:nvPr>
            <p:ph type="sldNum" sz="quarter" idx="5"/>
          </p:nvPr>
        </p:nvSpPr>
        <p:spPr/>
        <p:txBody>
          <a:bodyPr/>
          <a:lstStyle/>
          <a:p>
            <a:fld id="{2891B7EA-A08F-47C9-8DE4-02A85C976184}" type="slidenum">
              <a:rPr lang="en-SG" smtClean="0"/>
              <a:t>46</a:t>
            </a:fld>
            <a:endParaRPr lang="en-SG"/>
          </a:p>
        </p:txBody>
      </p:sp>
    </p:spTree>
    <p:extLst>
      <p:ext uri="{BB962C8B-B14F-4D97-AF65-F5344CB8AC3E}">
        <p14:creationId xmlns:p14="http://schemas.microsoft.com/office/powerpoint/2010/main" val="715387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Based on our EDA, we have concluded that transactions with a higher amount of money involved, done in the late night or wee hours of the day are more likely to be fraudulent. </a:t>
            </a:r>
          </a:p>
          <a:p>
            <a:r>
              <a:rPr lang="en-SG"/>
              <a:t>This makes sense because thieves will take full advantage of the money that is not theirs and would usually do transactions in parts of the day where there are less likely to be witnesses. Fraudulent transactions also do not belong to a certain category because the things the money is spent on are varied. For example, the money can be used to spend on illegal items or … basically anything.</a:t>
            </a:r>
          </a:p>
        </p:txBody>
      </p:sp>
      <p:sp>
        <p:nvSpPr>
          <p:cNvPr id="4" name="Slide Number Placeholder 3"/>
          <p:cNvSpPr>
            <a:spLocks noGrp="1"/>
          </p:cNvSpPr>
          <p:nvPr>
            <p:ph type="sldNum" sz="quarter" idx="5"/>
          </p:nvPr>
        </p:nvSpPr>
        <p:spPr/>
        <p:txBody>
          <a:bodyPr/>
          <a:lstStyle/>
          <a:p>
            <a:fld id="{2891B7EA-A08F-47C9-8DE4-02A85C976184}" type="slidenum">
              <a:rPr lang="en-SG" smtClean="0"/>
              <a:t>47</a:t>
            </a:fld>
            <a:endParaRPr lang="en-SG"/>
          </a:p>
        </p:txBody>
      </p:sp>
    </p:spTree>
    <p:extLst>
      <p:ext uri="{BB962C8B-B14F-4D97-AF65-F5344CB8AC3E}">
        <p14:creationId xmlns:p14="http://schemas.microsoft.com/office/powerpoint/2010/main" val="38925051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our ML, authorities or credit card holders can:</a:t>
            </a:r>
          </a:p>
          <a:p>
            <a:pPr marL="171450" indent="-171450">
              <a:buFontTx/>
              <a:buChar char="-"/>
            </a:pPr>
            <a:r>
              <a:rPr lang="en-US"/>
              <a:t>Determine if a transaction is fraudulent or not and hereby mitigate against the costs that consumers may incur for items that they did not purchase</a:t>
            </a:r>
          </a:p>
          <a:p>
            <a:pPr marL="171450" indent="-171450">
              <a:buFontTx/>
              <a:buChar char="-"/>
            </a:pPr>
            <a:r>
              <a:rPr lang="en-US"/>
              <a:t>Observe the trend behind fraudulent transactions which can help retailers be more vigilant.</a:t>
            </a:r>
          </a:p>
          <a:p>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Helvetica Neue"/>
              </a:rPr>
              <a:t>With the success of the credit card fraud detector, we would be able to greatly minimize the potential loss of large amounts of funds, saving consumers and businesses the time and resources needed to resolve the fraud transaction.</a:t>
            </a:r>
            <a:endParaRPr lang="en-US" sz="1200"/>
          </a:p>
          <a:p>
            <a:endParaRPr lang="en-SG"/>
          </a:p>
        </p:txBody>
      </p:sp>
      <p:sp>
        <p:nvSpPr>
          <p:cNvPr id="4" name="Slide Number Placeholder 3"/>
          <p:cNvSpPr>
            <a:spLocks noGrp="1"/>
          </p:cNvSpPr>
          <p:nvPr>
            <p:ph type="sldNum" sz="quarter" idx="5"/>
          </p:nvPr>
        </p:nvSpPr>
        <p:spPr/>
        <p:txBody>
          <a:bodyPr/>
          <a:lstStyle/>
          <a:p>
            <a:fld id="{2891B7EA-A08F-47C9-8DE4-02A85C976184}" type="slidenum">
              <a:rPr lang="en-SG" smtClean="0"/>
              <a:t>48</a:t>
            </a:fld>
            <a:endParaRPr lang="en-SG"/>
          </a:p>
        </p:txBody>
      </p:sp>
    </p:spTree>
    <p:extLst>
      <p:ext uri="{BB962C8B-B14F-4D97-AF65-F5344CB8AC3E}">
        <p14:creationId xmlns:p14="http://schemas.microsoft.com/office/powerpoint/2010/main" val="2042040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&lt;read slide&gt;</a:t>
            </a:r>
            <a:r>
              <a:rPr lang="en-US" sz="1800" b="0" i="0">
                <a:solidFill>
                  <a:srgbClr val="000000"/>
                </a:solidFill>
                <a:effectLst/>
                <a:latin typeface="Calibri" panose="020F0502020204030204" pitchFamily="34" charset="0"/>
              </a:rPr>
              <a:t>​</a:t>
            </a:r>
            <a:endParaRPr lang="en-LT"/>
          </a:p>
        </p:txBody>
      </p:sp>
      <p:sp>
        <p:nvSpPr>
          <p:cNvPr id="4" name="Slide Number Placeholder 3"/>
          <p:cNvSpPr>
            <a:spLocks noGrp="1"/>
          </p:cNvSpPr>
          <p:nvPr>
            <p:ph type="sldNum" sz="quarter" idx="5"/>
          </p:nvPr>
        </p:nvSpPr>
        <p:spPr/>
        <p:txBody>
          <a:bodyPr/>
          <a:lstStyle/>
          <a:p>
            <a:fld id="{5BE92847-51ED-1449-A9AF-8F855167E8E6}" type="slidenum">
              <a:t>5</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our dataset,</a:t>
            </a:r>
          </a:p>
        </p:txBody>
      </p:sp>
      <p:sp>
        <p:nvSpPr>
          <p:cNvPr id="4" name="Slide Number Placeholder 3"/>
          <p:cNvSpPr>
            <a:spLocks noGrp="1"/>
          </p:cNvSpPr>
          <p:nvPr>
            <p:ph type="sldNum" sz="quarter" idx="5"/>
          </p:nvPr>
        </p:nvSpPr>
        <p:spPr/>
        <p:txBody>
          <a:bodyPr/>
          <a:lstStyle/>
          <a:p>
            <a:fld id="{2891B7EA-A08F-47C9-8DE4-02A85C976184}" type="slidenum">
              <a:rPr lang="en-SG" smtClean="0"/>
              <a:t>6</a:t>
            </a:fld>
            <a:endParaRPr lang="en-SG"/>
          </a:p>
        </p:txBody>
      </p:sp>
    </p:spTree>
    <p:extLst>
      <p:ext uri="{BB962C8B-B14F-4D97-AF65-F5344CB8AC3E}">
        <p14:creationId xmlns:p14="http://schemas.microsoft.com/office/powerpoint/2010/main" val="84385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Calibri" panose="020F0502020204030204" pitchFamily="34" charset="0"/>
              </a:rPr>
              <a:t>It is sourced from Kaggle, uploaded by </a:t>
            </a:r>
            <a:r>
              <a:rPr lang="en-US" sz="1800" b="1" i="0" u="none" strike="noStrike">
                <a:solidFill>
                  <a:srgbClr val="5F6368"/>
                </a:solidFill>
                <a:effectLst/>
                <a:latin typeface="Inter" panose="020B0604020202020204" charset="0"/>
              </a:rPr>
              <a:t>KARTIK SHENOY. </a:t>
            </a:r>
            <a:r>
              <a:rPr lang="en-US" sz="1800" b="0" i="0">
                <a:solidFill>
                  <a:srgbClr val="444444"/>
                </a:solidFill>
                <a:effectLst/>
                <a:latin typeface="Inter" panose="020B0604020202020204" charset="0"/>
              </a:rPr>
              <a:t>​</a:t>
            </a:r>
            <a:endParaRPr lang="en-US" b="0" i="0">
              <a:solidFill>
                <a:srgbClr val="444444"/>
              </a:solidFill>
              <a:effectLst/>
              <a:latin typeface="Calibri" panose="020F0502020204030204" pitchFamily="34" charset="0"/>
            </a:endParaRPr>
          </a:p>
          <a:p>
            <a:pPr algn="just" rtl="0" fontAlgn="base"/>
            <a:r>
              <a:rPr lang="en-SG" sz="1800" b="0" i="0" u="none" strike="noStrike">
                <a:solidFill>
                  <a:srgbClr val="0E101A"/>
                </a:solidFill>
                <a:effectLst/>
                <a:latin typeface="Calibri" panose="020F0502020204030204" pitchFamily="34" charset="0"/>
              </a:rPr>
              <a:t>More specifically, it is a simulated credit card transaction dataset containing legitimate and fraudulent transactions over 2 years in 2019 and 2020. It covers credit cards of 1000 customers doing transactions with a pool of 800 merchants.</a:t>
            </a:r>
            <a:endParaRPr lang="en-US" b="0" i="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BE92847-51ED-1449-A9AF-8F855167E8E6}" type="slidenum">
              <a:rPr lang="en-LT"/>
              <a:t>7</a:t>
            </a:fld>
            <a:endParaRPr lang="en-LT"/>
          </a:p>
        </p:txBody>
      </p:sp>
    </p:spTree>
    <p:extLst>
      <p:ext uri="{BB962C8B-B14F-4D97-AF65-F5344CB8AC3E}">
        <p14:creationId xmlns:p14="http://schemas.microsoft.com/office/powerpoint/2010/main" val="2481778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a:solidFill>
                  <a:srgbClr val="0E101A"/>
                </a:solidFill>
                <a:effectLst/>
                <a:latin typeface="Calibri" panose="020F0502020204030204" pitchFamily="34" charset="0"/>
              </a:rPr>
              <a:t>The original dataset had over 5 hundred thousand entries which were too large for our computers to process. Hence, we reduced our dataset to just 1% of it, which makes up 5557 entries. We made sure to take 1% of fraud and non-fraud entries each, to ensure that their ratio remains unchanged. </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8</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E101A"/>
                </a:solidFill>
                <a:effectLst/>
                <a:latin typeface="Calibri" panose="020F0502020204030204" pitchFamily="34" charset="0"/>
              </a:rPr>
              <a:t>We also observed that there were no NULL values or duplicate data in our dataset. As such, we do not need to worry about missing information for certain entries or any obscurities. </a:t>
            </a:r>
            <a:r>
              <a:rPr lang="en-US" sz="1800" b="0" i="0">
                <a:solidFill>
                  <a:srgbClr val="000000"/>
                </a:solidFill>
                <a:effectLst/>
                <a:latin typeface="Calibri" panose="020F0502020204030204" pitchFamily="34" charset="0"/>
              </a:rPr>
              <a:t>​</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9</a:t>
            </a:fld>
            <a:endParaRPr lang="en-LT"/>
          </a:p>
        </p:txBody>
      </p:sp>
    </p:spTree>
    <p:extLst>
      <p:ext uri="{BB962C8B-B14F-4D97-AF65-F5344CB8AC3E}">
        <p14:creationId xmlns:p14="http://schemas.microsoft.com/office/powerpoint/2010/main" val="2525670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172E-578F-C340-A8DC-DF32C1424D8C}"/>
              </a:ext>
            </a:extLst>
          </p:cNvPr>
          <p:cNvSpPr>
            <a:spLocks noGrp="1"/>
          </p:cNvSpPr>
          <p:nvPr>
            <p:ph type="ctrTitle"/>
          </p:nvPr>
        </p:nvSpPr>
        <p:spPr>
          <a:xfrm>
            <a:off x="2286000" y="1683545"/>
            <a:ext cx="13716000" cy="3581400"/>
          </a:xfrm>
        </p:spPr>
        <p:txBody>
          <a:bodyPr anchor="b"/>
          <a:lstStyle>
            <a:lvl1pPr algn="ctr">
              <a:defRPr sz="9000"/>
            </a:lvl1pPr>
          </a:lstStyle>
          <a:p>
            <a:r>
              <a:rPr lang="en-GB"/>
              <a:t>Click to edit Master title style</a:t>
            </a:r>
            <a:endParaRPr lang="en-US"/>
          </a:p>
        </p:txBody>
      </p:sp>
      <p:sp>
        <p:nvSpPr>
          <p:cNvPr id="3" name="Subtitle 2">
            <a:extLst>
              <a:ext uri="{FF2B5EF4-FFF2-40B4-BE49-F238E27FC236}">
                <a16:creationId xmlns:a16="http://schemas.microsoft.com/office/drawing/2014/main" id="{14692FD6-D294-2343-8F0A-CDAC210B9267}"/>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4A2F1F-9130-A946-B6FB-AB96880DDF0C}"/>
              </a:ext>
            </a:extLst>
          </p:cNvPr>
          <p:cNvSpPr>
            <a:spLocks noGrp="1"/>
          </p:cNvSpPr>
          <p:nvPr>
            <p:ph type="dt" sz="half" idx="10"/>
          </p:nvPr>
        </p:nvSpPr>
        <p:spPr/>
        <p:txBody>
          <a:bodyPr/>
          <a:lstStyle/>
          <a:p>
            <a:fld id="{1D8BD707-D9CF-40AE-B4C6-C98DA3205C09}" type="datetimeFigureOut">
              <a:rPr lang="en-US" smtClean="0"/>
              <a:pPr/>
              <a:t>4/22/2022</a:t>
            </a:fld>
            <a:endParaRPr lang="en-US"/>
          </a:p>
        </p:txBody>
      </p:sp>
      <p:sp>
        <p:nvSpPr>
          <p:cNvPr id="5" name="Footer Placeholder 4">
            <a:extLst>
              <a:ext uri="{FF2B5EF4-FFF2-40B4-BE49-F238E27FC236}">
                <a16:creationId xmlns:a16="http://schemas.microsoft.com/office/drawing/2014/main" id="{0AC9B63C-B45D-DF42-A7B7-B26C36483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87A90-9250-EE4F-9BBC-378253E1496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6637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201E-DCDA-B047-B65C-A51BB7E1E58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E99A94-6F17-BE4C-88BF-0A043DF9CA8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C1D95E3-93DB-A545-96D9-C241602F0E9D}"/>
              </a:ext>
            </a:extLst>
          </p:cNvPr>
          <p:cNvSpPr>
            <a:spLocks noGrp="1"/>
          </p:cNvSpPr>
          <p:nvPr>
            <p:ph type="dt" sz="half" idx="10"/>
          </p:nvPr>
        </p:nvSpPr>
        <p:spPr/>
        <p:txBody>
          <a:bodyPr/>
          <a:lstStyle/>
          <a:p>
            <a:fld id="{1D8BD707-D9CF-40AE-B4C6-C98DA3205C09}" type="datetimeFigureOut">
              <a:rPr lang="en-US" smtClean="0"/>
              <a:pPr/>
              <a:t>4/22/2022</a:t>
            </a:fld>
            <a:endParaRPr lang="en-US"/>
          </a:p>
        </p:txBody>
      </p:sp>
      <p:sp>
        <p:nvSpPr>
          <p:cNvPr id="5" name="Footer Placeholder 4">
            <a:extLst>
              <a:ext uri="{FF2B5EF4-FFF2-40B4-BE49-F238E27FC236}">
                <a16:creationId xmlns:a16="http://schemas.microsoft.com/office/drawing/2014/main" id="{3A530F7A-ED33-5042-8AF1-49FAD16D5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E08D-286B-0F40-9EAC-1934FD35A7D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7161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3617DA-BABC-4A4E-BF07-BBDFCE6C1C5A}"/>
              </a:ext>
            </a:extLst>
          </p:cNvPr>
          <p:cNvSpPr>
            <a:spLocks noGrp="1"/>
          </p:cNvSpPr>
          <p:nvPr>
            <p:ph type="title" orient="vert"/>
          </p:nvPr>
        </p:nvSpPr>
        <p:spPr>
          <a:xfrm>
            <a:off x="13087350" y="547688"/>
            <a:ext cx="3943350" cy="8717757"/>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2434B96-C136-FF4C-8FE4-C39F94F7173B}"/>
              </a:ext>
            </a:extLst>
          </p:cNvPr>
          <p:cNvSpPr>
            <a:spLocks noGrp="1"/>
          </p:cNvSpPr>
          <p:nvPr>
            <p:ph type="body" orient="vert" idx="1"/>
          </p:nvPr>
        </p:nvSpPr>
        <p:spPr>
          <a:xfrm>
            <a:off x="1257300" y="547688"/>
            <a:ext cx="11601450" cy="871775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B2FEA4-882D-E946-8EAA-86857A2288D7}"/>
              </a:ext>
            </a:extLst>
          </p:cNvPr>
          <p:cNvSpPr>
            <a:spLocks noGrp="1"/>
          </p:cNvSpPr>
          <p:nvPr>
            <p:ph type="dt" sz="half" idx="10"/>
          </p:nvPr>
        </p:nvSpPr>
        <p:spPr/>
        <p:txBody>
          <a:bodyPr/>
          <a:lstStyle/>
          <a:p>
            <a:fld id="{1D8BD707-D9CF-40AE-B4C6-C98DA3205C09}" type="datetimeFigureOut">
              <a:rPr lang="en-US" smtClean="0"/>
              <a:pPr/>
              <a:t>4/22/2022</a:t>
            </a:fld>
            <a:endParaRPr lang="en-US"/>
          </a:p>
        </p:txBody>
      </p:sp>
      <p:sp>
        <p:nvSpPr>
          <p:cNvPr id="5" name="Footer Placeholder 4">
            <a:extLst>
              <a:ext uri="{FF2B5EF4-FFF2-40B4-BE49-F238E27FC236}">
                <a16:creationId xmlns:a16="http://schemas.microsoft.com/office/drawing/2014/main" id="{0E2AAC6F-8454-C146-92F3-FB917E0B9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887EC-A4D5-B44F-A37A-67748A8C329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532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4/22/2022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4/22/2022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4/22/2022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4/22/2022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4/22/2022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4/22/2022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4/22/2022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4/22/2022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8F97-6AE5-9346-BF43-B4A81CAD2D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BD04FF7-FCD3-0C45-A00C-927201AD87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AD8CB2B-7F44-754F-9FFA-3D4137B16771}"/>
              </a:ext>
            </a:extLst>
          </p:cNvPr>
          <p:cNvSpPr>
            <a:spLocks noGrp="1"/>
          </p:cNvSpPr>
          <p:nvPr>
            <p:ph type="dt" sz="half" idx="10"/>
          </p:nvPr>
        </p:nvSpPr>
        <p:spPr/>
        <p:txBody>
          <a:bodyPr/>
          <a:lstStyle/>
          <a:p>
            <a:fld id="{1D8BD707-D9CF-40AE-B4C6-C98DA3205C09}" type="datetimeFigureOut">
              <a:rPr lang="en-US" smtClean="0"/>
              <a:pPr/>
              <a:t>4/22/2022</a:t>
            </a:fld>
            <a:endParaRPr lang="en-US"/>
          </a:p>
        </p:txBody>
      </p:sp>
      <p:sp>
        <p:nvSpPr>
          <p:cNvPr id="5" name="Footer Placeholder 4">
            <a:extLst>
              <a:ext uri="{FF2B5EF4-FFF2-40B4-BE49-F238E27FC236}">
                <a16:creationId xmlns:a16="http://schemas.microsoft.com/office/drawing/2014/main" id="{68605237-05F2-BC4D-B836-B02BAB186E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FDB3C-304C-EC43-86CB-977DE73AD8E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0527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4/22/2022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4/22/2022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07850-31F8-3B43-AA71-51A0D500FE10}"/>
              </a:ext>
            </a:extLst>
          </p:cNvPr>
          <p:cNvSpPr>
            <a:spLocks noGrp="1"/>
          </p:cNvSpPr>
          <p:nvPr>
            <p:ph type="title"/>
          </p:nvPr>
        </p:nvSpPr>
        <p:spPr>
          <a:xfrm>
            <a:off x="1247775" y="2564608"/>
            <a:ext cx="15773400" cy="4279106"/>
          </a:xfrm>
        </p:spPr>
        <p:txBody>
          <a:bodyPr anchor="b"/>
          <a:lstStyle>
            <a:lvl1pPr>
              <a:defRPr sz="9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82A4029-04B3-BC49-B0F7-716F0775657D}"/>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3929474-D380-CB41-920E-753CA314E69D}"/>
              </a:ext>
            </a:extLst>
          </p:cNvPr>
          <p:cNvSpPr>
            <a:spLocks noGrp="1"/>
          </p:cNvSpPr>
          <p:nvPr>
            <p:ph type="dt" sz="half" idx="10"/>
          </p:nvPr>
        </p:nvSpPr>
        <p:spPr/>
        <p:txBody>
          <a:bodyPr/>
          <a:lstStyle/>
          <a:p>
            <a:fld id="{1D8BD707-D9CF-40AE-B4C6-C98DA3205C09}" type="datetimeFigureOut">
              <a:rPr lang="en-US" smtClean="0"/>
              <a:pPr/>
              <a:t>4/22/2022</a:t>
            </a:fld>
            <a:endParaRPr lang="en-US"/>
          </a:p>
        </p:txBody>
      </p:sp>
      <p:sp>
        <p:nvSpPr>
          <p:cNvPr id="5" name="Footer Placeholder 4">
            <a:extLst>
              <a:ext uri="{FF2B5EF4-FFF2-40B4-BE49-F238E27FC236}">
                <a16:creationId xmlns:a16="http://schemas.microsoft.com/office/drawing/2014/main" id="{81F2F08A-0556-2F4B-BF29-B66F8332D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580A9-0C75-C04F-883B-34F1BD0C7F7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8068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E228-0D12-7640-9053-7782B004442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176986-521C-FA4F-AB8A-B6B5F7E3D3EA}"/>
              </a:ext>
            </a:extLst>
          </p:cNvPr>
          <p:cNvSpPr>
            <a:spLocks noGrp="1"/>
          </p:cNvSpPr>
          <p:nvPr>
            <p:ph sz="half" idx="1"/>
          </p:nvPr>
        </p:nvSpPr>
        <p:spPr>
          <a:xfrm>
            <a:off x="1257300" y="2738438"/>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279B06C-6C78-AF46-BD81-20A5C80831D1}"/>
              </a:ext>
            </a:extLst>
          </p:cNvPr>
          <p:cNvSpPr>
            <a:spLocks noGrp="1"/>
          </p:cNvSpPr>
          <p:nvPr>
            <p:ph sz="half" idx="2"/>
          </p:nvPr>
        </p:nvSpPr>
        <p:spPr>
          <a:xfrm>
            <a:off x="9258300" y="2738438"/>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00BE147-73BB-AD40-9C27-9DEFBE911717}"/>
              </a:ext>
            </a:extLst>
          </p:cNvPr>
          <p:cNvSpPr>
            <a:spLocks noGrp="1"/>
          </p:cNvSpPr>
          <p:nvPr>
            <p:ph type="dt" sz="half" idx="10"/>
          </p:nvPr>
        </p:nvSpPr>
        <p:spPr/>
        <p:txBody>
          <a:bodyPr/>
          <a:lstStyle/>
          <a:p>
            <a:fld id="{1D8BD707-D9CF-40AE-B4C6-C98DA3205C09}" type="datetimeFigureOut">
              <a:rPr lang="en-US" smtClean="0"/>
              <a:pPr/>
              <a:t>4/22/2022</a:t>
            </a:fld>
            <a:endParaRPr lang="en-US"/>
          </a:p>
        </p:txBody>
      </p:sp>
      <p:sp>
        <p:nvSpPr>
          <p:cNvPr id="6" name="Footer Placeholder 5">
            <a:extLst>
              <a:ext uri="{FF2B5EF4-FFF2-40B4-BE49-F238E27FC236}">
                <a16:creationId xmlns:a16="http://schemas.microsoft.com/office/drawing/2014/main" id="{E610AC87-087C-E542-B7FB-DAF8C15F0D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22BA1-4645-1042-807B-68A04C7D792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87510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BA53-29F0-3A4F-80D3-69516FA90B3D}"/>
              </a:ext>
            </a:extLst>
          </p:cNvPr>
          <p:cNvSpPr>
            <a:spLocks noGrp="1"/>
          </p:cNvSpPr>
          <p:nvPr>
            <p:ph type="title"/>
          </p:nvPr>
        </p:nvSpPr>
        <p:spPr>
          <a:xfrm>
            <a:off x="1259682" y="547688"/>
            <a:ext cx="15773400" cy="1988345"/>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3EF6986-F5D5-B64F-BDCE-5B6A846EF363}"/>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a:extLst>
              <a:ext uri="{FF2B5EF4-FFF2-40B4-BE49-F238E27FC236}">
                <a16:creationId xmlns:a16="http://schemas.microsoft.com/office/drawing/2014/main" id="{A1A0E0A4-1FF8-B74C-8BA3-7D78865059E1}"/>
              </a:ext>
            </a:extLst>
          </p:cNvPr>
          <p:cNvSpPr>
            <a:spLocks noGrp="1"/>
          </p:cNvSpPr>
          <p:nvPr>
            <p:ph sz="half" idx="2"/>
          </p:nvPr>
        </p:nvSpPr>
        <p:spPr>
          <a:xfrm>
            <a:off x="1259683" y="3757613"/>
            <a:ext cx="7736681"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3FA26F6-B964-0141-9726-1B8E781DD90A}"/>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a:extLst>
              <a:ext uri="{FF2B5EF4-FFF2-40B4-BE49-F238E27FC236}">
                <a16:creationId xmlns:a16="http://schemas.microsoft.com/office/drawing/2014/main" id="{C98F806B-E562-804C-8A4E-AE7AE4CD3733}"/>
              </a:ext>
            </a:extLst>
          </p:cNvPr>
          <p:cNvSpPr>
            <a:spLocks noGrp="1"/>
          </p:cNvSpPr>
          <p:nvPr>
            <p:ph sz="quarter" idx="4"/>
          </p:nvPr>
        </p:nvSpPr>
        <p:spPr>
          <a:xfrm>
            <a:off x="9258300" y="3757613"/>
            <a:ext cx="7774782"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E72B8B6-A7E6-B14E-8840-DBE11830F071}"/>
              </a:ext>
            </a:extLst>
          </p:cNvPr>
          <p:cNvSpPr>
            <a:spLocks noGrp="1"/>
          </p:cNvSpPr>
          <p:nvPr>
            <p:ph type="dt" sz="half" idx="10"/>
          </p:nvPr>
        </p:nvSpPr>
        <p:spPr/>
        <p:txBody>
          <a:bodyPr/>
          <a:lstStyle/>
          <a:p>
            <a:fld id="{1D8BD707-D9CF-40AE-B4C6-C98DA3205C09}" type="datetimeFigureOut">
              <a:rPr lang="en-US" smtClean="0"/>
              <a:pPr/>
              <a:t>4/22/2022</a:t>
            </a:fld>
            <a:endParaRPr lang="en-US"/>
          </a:p>
        </p:txBody>
      </p:sp>
      <p:sp>
        <p:nvSpPr>
          <p:cNvPr id="8" name="Footer Placeholder 7">
            <a:extLst>
              <a:ext uri="{FF2B5EF4-FFF2-40B4-BE49-F238E27FC236}">
                <a16:creationId xmlns:a16="http://schemas.microsoft.com/office/drawing/2014/main" id="{986E9F80-A39D-4844-9612-23EBFF3B9E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DB2105-E645-AA42-8EEC-D2CB17E32F3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47517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5265-6887-B149-BABA-E417F6EE446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3A6FA4B-EDF9-2A4B-BC80-89268B44E536}"/>
              </a:ext>
            </a:extLst>
          </p:cNvPr>
          <p:cNvSpPr>
            <a:spLocks noGrp="1"/>
          </p:cNvSpPr>
          <p:nvPr>
            <p:ph type="dt" sz="half" idx="10"/>
          </p:nvPr>
        </p:nvSpPr>
        <p:spPr/>
        <p:txBody>
          <a:bodyPr/>
          <a:lstStyle/>
          <a:p>
            <a:fld id="{1D8BD707-D9CF-40AE-B4C6-C98DA3205C09}" type="datetimeFigureOut">
              <a:rPr lang="en-US" smtClean="0"/>
              <a:pPr/>
              <a:t>4/22/2022</a:t>
            </a:fld>
            <a:endParaRPr lang="en-US"/>
          </a:p>
        </p:txBody>
      </p:sp>
      <p:sp>
        <p:nvSpPr>
          <p:cNvPr id="4" name="Footer Placeholder 3">
            <a:extLst>
              <a:ext uri="{FF2B5EF4-FFF2-40B4-BE49-F238E27FC236}">
                <a16:creationId xmlns:a16="http://schemas.microsoft.com/office/drawing/2014/main" id="{BB5D0FA7-7BFD-274B-90E6-8DF23A841A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C520FA-6CFB-1A4A-AFDE-EC51DDB6F4C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5904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AE3452-D976-8941-9027-B40C1A7BC6F9}"/>
              </a:ext>
            </a:extLst>
          </p:cNvPr>
          <p:cNvSpPr>
            <a:spLocks noGrp="1"/>
          </p:cNvSpPr>
          <p:nvPr>
            <p:ph type="dt" sz="half" idx="10"/>
          </p:nvPr>
        </p:nvSpPr>
        <p:spPr/>
        <p:txBody>
          <a:bodyPr/>
          <a:lstStyle/>
          <a:p>
            <a:fld id="{1D8BD707-D9CF-40AE-B4C6-C98DA3205C09}" type="datetimeFigureOut">
              <a:rPr lang="en-US" smtClean="0"/>
              <a:pPr/>
              <a:t>4/22/2022</a:t>
            </a:fld>
            <a:endParaRPr lang="en-US"/>
          </a:p>
        </p:txBody>
      </p:sp>
      <p:sp>
        <p:nvSpPr>
          <p:cNvPr id="3" name="Footer Placeholder 2">
            <a:extLst>
              <a:ext uri="{FF2B5EF4-FFF2-40B4-BE49-F238E27FC236}">
                <a16:creationId xmlns:a16="http://schemas.microsoft.com/office/drawing/2014/main" id="{28D8A5D2-959E-4143-A622-F088A613F7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F67FA8-610C-514C-AE1C-6680899C43F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99015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CDB22-C4C8-4D4A-932B-4569139482AB}"/>
              </a:ext>
            </a:extLst>
          </p:cNvPr>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A9962B-AF39-0A4F-B76C-F2978C3B7824}"/>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38B36F-D34E-7041-A1B2-BBAF39B1B6AB}"/>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B5B0D6FB-1250-6E4D-B119-3339D055BC2B}"/>
              </a:ext>
            </a:extLst>
          </p:cNvPr>
          <p:cNvSpPr>
            <a:spLocks noGrp="1"/>
          </p:cNvSpPr>
          <p:nvPr>
            <p:ph type="dt" sz="half" idx="10"/>
          </p:nvPr>
        </p:nvSpPr>
        <p:spPr/>
        <p:txBody>
          <a:bodyPr/>
          <a:lstStyle/>
          <a:p>
            <a:fld id="{1D8BD707-D9CF-40AE-B4C6-C98DA3205C09}" type="datetimeFigureOut">
              <a:rPr lang="en-US" smtClean="0"/>
              <a:pPr/>
              <a:t>4/22/2022</a:t>
            </a:fld>
            <a:endParaRPr lang="en-US"/>
          </a:p>
        </p:txBody>
      </p:sp>
      <p:sp>
        <p:nvSpPr>
          <p:cNvPr id="6" name="Footer Placeholder 5">
            <a:extLst>
              <a:ext uri="{FF2B5EF4-FFF2-40B4-BE49-F238E27FC236}">
                <a16:creationId xmlns:a16="http://schemas.microsoft.com/office/drawing/2014/main" id="{9D9A77D9-14B8-6447-BCF3-030B31FB9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30284-AA34-C648-B176-136B168E58C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18082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ED79-8FC5-5347-A602-E2FE9BCE7428}"/>
              </a:ext>
            </a:extLst>
          </p:cNvPr>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6C11219-C824-4240-9DCE-2125845598F3}"/>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9C60888E-B678-9E44-BD38-8ECA6911BCD7}"/>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6BA472E6-42D0-3343-82FD-3777FDA9286E}"/>
              </a:ext>
            </a:extLst>
          </p:cNvPr>
          <p:cNvSpPr>
            <a:spLocks noGrp="1"/>
          </p:cNvSpPr>
          <p:nvPr>
            <p:ph type="dt" sz="half" idx="10"/>
          </p:nvPr>
        </p:nvSpPr>
        <p:spPr/>
        <p:txBody>
          <a:bodyPr/>
          <a:lstStyle/>
          <a:p>
            <a:fld id="{1D8BD707-D9CF-40AE-B4C6-C98DA3205C09}" type="datetimeFigureOut">
              <a:rPr lang="en-US" smtClean="0"/>
              <a:pPr/>
              <a:t>4/22/2022</a:t>
            </a:fld>
            <a:endParaRPr lang="en-US"/>
          </a:p>
        </p:txBody>
      </p:sp>
      <p:sp>
        <p:nvSpPr>
          <p:cNvPr id="6" name="Footer Placeholder 5">
            <a:extLst>
              <a:ext uri="{FF2B5EF4-FFF2-40B4-BE49-F238E27FC236}">
                <a16:creationId xmlns:a16="http://schemas.microsoft.com/office/drawing/2014/main" id="{960F3C22-53F6-9D46-A846-B569A0DE6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AD5816-7160-884C-AB87-FEAF0C6D7BA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50488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A37234-5140-9B4F-90B0-6F4A402E1232}"/>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411359E-43A7-894C-8113-95D1682C3BA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9B34C3-B481-1848-BF13-BD0E25AB3997}"/>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4/22/2022</a:t>
            </a:fld>
            <a:endParaRPr lang="en-US"/>
          </a:p>
        </p:txBody>
      </p:sp>
      <p:sp>
        <p:nvSpPr>
          <p:cNvPr id="5" name="Footer Placeholder 4">
            <a:extLst>
              <a:ext uri="{FF2B5EF4-FFF2-40B4-BE49-F238E27FC236}">
                <a16:creationId xmlns:a16="http://schemas.microsoft.com/office/drawing/2014/main" id="{F44B1827-D7FA-EB48-A404-168984A27C3C}"/>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878CF6-8C75-5C48-9A77-860068E38AFE}"/>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371768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705"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C1621EB-52E9-864A-B0F6-E4DE6976EFAF}" type="datetimeFigureOut">
              <a:t>4/22/2022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702"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C1621EB-52E9-864A-B0F6-E4DE6976EFAF}" type="datetimeFigureOut">
              <a:t>4/22/2022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704"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C1621EB-52E9-864A-B0F6-E4DE6976EFAF}" type="datetimeFigureOut">
              <a:t>4/22/2022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C1621EB-52E9-864A-B0F6-E4DE6976EFAF}" type="datetimeFigureOut">
              <a:t>4/22/2022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88"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C1621EB-52E9-864A-B0F6-E4DE6976EFAF}" type="datetimeFigureOut">
              <a:t>4/22/2022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90"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C1621EB-52E9-864A-B0F6-E4DE6976EFAF}" type="datetimeFigureOut">
              <a:t>4/22/2022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92"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C1621EB-52E9-864A-B0F6-E4DE6976EFAF}" type="datetimeFigureOut">
              <a:t>4/22/2022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94"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C1621EB-52E9-864A-B0F6-E4DE6976EFAF}" type="datetimeFigureOut">
              <a:t>4/22/2022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96"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C1621EB-52E9-864A-B0F6-E4DE6976EFAF}" type="datetimeFigureOut">
              <a:t>4/22/2022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98"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C1621EB-52E9-864A-B0F6-E4DE6976EFAF}" type="datetimeFigureOut">
              <a:t>4/22/2022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700"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22.png"/><Relationship Id="rId7" Type="http://schemas.openxmlformats.org/officeDocument/2006/relationships/image" Target="../media/image2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1.png"/><Relationship Id="rId4" Type="http://schemas.microsoft.com/office/2007/relationships/hdphoto" Target="../media/hdphoto3.wdp"/><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jpe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7.png"/><Relationship Id="rId5" Type="http://schemas.microsoft.com/office/2007/relationships/hdphoto" Target="../media/hdphoto4.wdp"/><Relationship Id="rId4" Type="http://schemas.openxmlformats.org/officeDocument/2006/relationships/image" Target="../media/image36.png"/><Relationship Id="rId9" Type="http://schemas.openxmlformats.org/officeDocument/2006/relationships/image" Target="../media/image34.sv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9.jpe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png"/><Relationship Id="rId5" Type="http://schemas.microsoft.com/office/2007/relationships/hdphoto" Target="../media/hdphoto4.wdp"/><Relationship Id="rId4" Type="http://schemas.openxmlformats.org/officeDocument/2006/relationships/image" Target="../media/image36.png"/><Relationship Id="rId9"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jpeg"/><Relationship Id="rId7" Type="http://schemas.openxmlformats.org/officeDocument/2006/relationships/image" Target="../media/image34.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png"/><Relationship Id="rId5" Type="http://schemas.microsoft.com/office/2007/relationships/hdphoto" Target="../media/hdphoto4.wdp"/><Relationship Id="rId4" Type="http://schemas.openxmlformats.org/officeDocument/2006/relationships/image" Target="../media/image36.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4.jpe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6.png"/><Relationship Id="rId5" Type="http://schemas.microsoft.com/office/2007/relationships/hdphoto" Target="../media/hdphoto5.wdp"/><Relationship Id="rId4" Type="http://schemas.openxmlformats.org/officeDocument/2006/relationships/image" Target="../media/image45.png"/><Relationship Id="rId9" Type="http://schemas.openxmlformats.org/officeDocument/2006/relationships/image" Target="../media/image34.svg"/></Relationships>
</file>

<file path=ppt/slides/_rels/slide1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34.svg"/><Relationship Id="rId5" Type="http://schemas.openxmlformats.org/officeDocument/2006/relationships/image" Target="../media/image48.png"/><Relationship Id="rId10" Type="http://schemas.openxmlformats.org/officeDocument/2006/relationships/image" Target="../media/image33.png"/><Relationship Id="rId4" Type="http://schemas.microsoft.com/office/2007/relationships/hdphoto" Target="../media/hdphoto5.wdp"/><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9.jpe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1.png"/><Relationship Id="rId5" Type="http://schemas.microsoft.com/office/2007/relationships/hdphoto" Target="../media/hdphoto5.wdp"/><Relationship Id="rId4" Type="http://schemas.openxmlformats.org/officeDocument/2006/relationships/image" Target="../media/image45.png"/><Relationship Id="rId9"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54.svg"/></Relationships>
</file>

<file path=ppt/slides/_rels/slide1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8.jpe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png"/><Relationship Id="rId5" Type="http://schemas.microsoft.com/office/2007/relationships/hdphoto" Target="../media/hdphoto7.wdp"/><Relationship Id="rId4" Type="http://schemas.openxmlformats.org/officeDocument/2006/relationships/image" Target="../media/image59.png"/><Relationship Id="rId9" Type="http://schemas.openxmlformats.org/officeDocument/2006/relationships/image" Target="../media/image54.sv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4.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62.png"/><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4.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63.png"/><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9.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microsoft.com/office/2007/relationships/hdphoto" Target="../media/hdphoto7.wdp"/><Relationship Id="rId9" Type="http://schemas.openxmlformats.org/officeDocument/2006/relationships/image" Target="../media/image54.svg"/></Relationships>
</file>

<file path=ppt/slides/_rels/slide2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9.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microsoft.com/office/2007/relationships/hdphoto" Target="../media/hdphoto7.wdp"/></Relationships>
</file>

<file path=ppt/slides/_rels/slide2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microsoft.com/office/2007/relationships/hdphoto" Target="../media/hdphoto7.wdp"/></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54.svg"/><Relationship Id="rId4" Type="http://schemas.microsoft.com/office/2007/relationships/hdphoto" Target="../media/hdphoto7.wdp"/><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9.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microsoft.com/office/2007/relationships/hdphoto" Target="../media/hdphoto7.wdp"/></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9.png"/><Relationship Id="rId7" Type="http://schemas.openxmlformats.org/officeDocument/2006/relationships/image" Target="../media/image54.sv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77.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9.png"/><Relationship Id="rId7" Type="http://schemas.openxmlformats.org/officeDocument/2006/relationships/image" Target="../media/image54.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79.png"/><Relationship Id="rId4" Type="http://schemas.microsoft.com/office/2007/relationships/hdphoto" Target="../media/hdphoto7.wdp"/><Relationship Id="rId9" Type="http://schemas.openxmlformats.org/officeDocument/2006/relationships/image" Target="../media/image81.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4.sv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82.png"/><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9.png"/><Relationship Id="rId7"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5.svg"/></Relationships>
</file>

<file path=ppt/slides/_rels/slide33.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15.sv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14.png"/><Relationship Id="rId5" Type="http://schemas.microsoft.com/office/2007/relationships/hdphoto" Target="../media/hdphoto8.wdp"/><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7.jpeg"/><Relationship Id="rId7"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9.png"/><Relationship Id="rId5" Type="http://schemas.microsoft.com/office/2007/relationships/hdphoto" Target="../media/hdphoto9.wdp"/><Relationship Id="rId4" Type="http://schemas.openxmlformats.org/officeDocument/2006/relationships/image" Target="../media/image88.png"/><Relationship Id="rId9" Type="http://schemas.openxmlformats.org/officeDocument/2006/relationships/image" Target="../media/image15.svg"/></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1.jpeg"/><Relationship Id="rId7"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92.png"/><Relationship Id="rId5" Type="http://schemas.microsoft.com/office/2007/relationships/hdphoto" Target="../media/hdphoto9.wdp"/><Relationship Id="rId4" Type="http://schemas.openxmlformats.org/officeDocument/2006/relationships/image" Target="../media/image88.png"/><Relationship Id="rId9" Type="http://schemas.openxmlformats.org/officeDocument/2006/relationships/image" Target="../media/image15.svg"/></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1.jpeg"/><Relationship Id="rId7"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4.png"/><Relationship Id="rId5" Type="http://schemas.microsoft.com/office/2007/relationships/hdphoto" Target="../media/hdphoto9.wdp"/><Relationship Id="rId4" Type="http://schemas.openxmlformats.org/officeDocument/2006/relationships/image" Target="../media/image88.png"/><Relationship Id="rId9" Type="http://schemas.openxmlformats.org/officeDocument/2006/relationships/image" Target="../media/image15.svg"/></Relationships>
</file>

<file path=ppt/slides/_rels/slide3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1.jpeg"/><Relationship Id="rId7"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96.png"/><Relationship Id="rId5" Type="http://schemas.microsoft.com/office/2007/relationships/hdphoto" Target="../media/hdphoto9.wdp"/><Relationship Id="rId4" Type="http://schemas.openxmlformats.org/officeDocument/2006/relationships/image" Target="../media/image88.png"/><Relationship Id="rId9" Type="http://schemas.openxmlformats.org/officeDocument/2006/relationships/image" Target="../media/image15.sv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99.svg"/></Relationships>
</file>

<file path=ppt/slides/_rels/slide39.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image" Target="../media/image102.svg"/><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98.png"/><Relationship Id="rId5" Type="http://schemas.microsoft.com/office/2007/relationships/hdphoto" Target="../media/hdphoto10.wdp"/><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9.svg"/></Relationships>
</file>

<file path=ppt/slides/_rels/slide4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3.jpeg"/><Relationship Id="rId7" Type="http://schemas.openxmlformats.org/officeDocument/2006/relationships/image" Target="../media/image102.svg"/><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98.png"/><Relationship Id="rId5" Type="http://schemas.microsoft.com/office/2007/relationships/hdphoto" Target="../media/hdphoto11.wdp"/><Relationship Id="rId10" Type="http://schemas.openxmlformats.org/officeDocument/2006/relationships/image" Target="../media/image107.png"/><Relationship Id="rId4" Type="http://schemas.openxmlformats.org/officeDocument/2006/relationships/image" Target="../media/image104.png"/><Relationship Id="rId9" Type="http://schemas.openxmlformats.org/officeDocument/2006/relationships/image" Target="../media/image106.png"/></Relationships>
</file>

<file path=ppt/slides/_rels/slide4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jpeg"/><Relationship Id="rId7" Type="http://schemas.openxmlformats.org/officeDocument/2006/relationships/image" Target="../media/image102.svg"/><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image" Target="../media/image98.png"/><Relationship Id="rId5" Type="http://schemas.microsoft.com/office/2007/relationships/hdphoto" Target="../media/hdphoto11.wdp"/><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3.jpeg"/><Relationship Id="rId7" Type="http://schemas.openxmlformats.org/officeDocument/2006/relationships/image" Target="../media/image102.svg"/><Relationship Id="rId2" Type="http://schemas.openxmlformats.org/officeDocument/2006/relationships/notesSlide" Target="../notesSlides/notesSlide42.xml"/><Relationship Id="rId1" Type="http://schemas.openxmlformats.org/officeDocument/2006/relationships/slideLayout" Target="../slideLayouts/slideLayout20.xml"/><Relationship Id="rId6" Type="http://schemas.openxmlformats.org/officeDocument/2006/relationships/image" Target="../media/image98.png"/><Relationship Id="rId5" Type="http://schemas.microsoft.com/office/2007/relationships/hdphoto" Target="../media/hdphoto11.wdp"/><Relationship Id="rId10" Type="http://schemas.openxmlformats.org/officeDocument/2006/relationships/image" Target="../media/image113.png"/><Relationship Id="rId4" Type="http://schemas.openxmlformats.org/officeDocument/2006/relationships/image" Target="../media/image104.png"/><Relationship Id="rId9" Type="http://schemas.openxmlformats.org/officeDocument/2006/relationships/image" Target="../media/image112.png"/></Relationships>
</file>

<file path=ppt/slides/_rels/slide4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3.jpeg"/><Relationship Id="rId7" Type="http://schemas.openxmlformats.org/officeDocument/2006/relationships/image" Target="../media/image102.svg"/><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image" Target="../media/image98.png"/><Relationship Id="rId5" Type="http://schemas.microsoft.com/office/2007/relationships/hdphoto" Target="../media/hdphoto11.wdp"/><Relationship Id="rId10" Type="http://schemas.openxmlformats.org/officeDocument/2006/relationships/image" Target="../media/image116.png"/><Relationship Id="rId4" Type="http://schemas.openxmlformats.org/officeDocument/2006/relationships/image" Target="../media/image104.png"/><Relationship Id="rId9" Type="http://schemas.openxmlformats.org/officeDocument/2006/relationships/image" Target="../media/image115.png"/></Relationships>
</file>

<file path=ppt/slides/_rels/slide4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3.jpeg"/><Relationship Id="rId7" Type="http://schemas.openxmlformats.org/officeDocument/2006/relationships/image" Target="../media/image102.svg"/><Relationship Id="rId2" Type="http://schemas.openxmlformats.org/officeDocument/2006/relationships/notesSlide" Target="../notesSlides/notesSlide44.xml"/><Relationship Id="rId1" Type="http://schemas.openxmlformats.org/officeDocument/2006/relationships/slideLayout" Target="../slideLayouts/slideLayout20.xml"/><Relationship Id="rId6" Type="http://schemas.openxmlformats.org/officeDocument/2006/relationships/image" Target="../media/image98.png"/><Relationship Id="rId5" Type="http://schemas.microsoft.com/office/2007/relationships/hdphoto" Target="../media/hdphoto11.wdp"/><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0.sv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19.png"/><Relationship Id="rId5" Type="http://schemas.microsoft.com/office/2007/relationships/hdphoto" Target="../media/hdphoto1.wdp"/><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18.jpeg"/><Relationship Id="rId7" Type="http://schemas.microsoft.com/office/2007/relationships/hdphoto" Target="../media/hdphoto2.wdp"/><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0.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18.jpeg"/><Relationship Id="rId7" Type="http://schemas.microsoft.com/office/2007/relationships/hdphoto" Target="../media/hdphoto2.wdp"/><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20.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2.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e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1.jpe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6.png"/><Relationship Id="rId5" Type="http://schemas.microsoft.com/office/2007/relationships/hdphoto" Target="../media/hdphoto3.wdp"/><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B2BAEC67-6651-4C66-9275-73DF640198C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a:ln>
            <a:noFill/>
          </a:ln>
          <a:effectLst>
            <a:outerShdw blurRad="292100" dist="139700" dir="2700000" algn="tl" rotWithShape="0">
              <a:srgbClr val="333333">
                <a:alpha val="65000"/>
              </a:srgbClr>
            </a:outerShdw>
          </a:effectLst>
        </p:spPr>
      </p:pic>
      <p:grpSp>
        <p:nvGrpSpPr>
          <p:cNvPr id="2" name="Group 2"/>
          <p:cNvGrpSpPr/>
          <p:nvPr/>
        </p:nvGrpSpPr>
        <p:grpSpPr>
          <a:xfrm>
            <a:off x="1143000" y="3205935"/>
            <a:ext cx="9635394" cy="3885946"/>
            <a:chOff x="0" y="-47625"/>
            <a:chExt cx="12034392" cy="5181263"/>
          </a:xfrm>
        </p:grpSpPr>
        <p:sp>
          <p:nvSpPr>
            <p:cNvPr id="3" name="TextBox 3"/>
            <p:cNvSpPr txBox="1"/>
            <p:nvPr/>
          </p:nvSpPr>
          <p:spPr>
            <a:xfrm>
              <a:off x="0" y="1366282"/>
              <a:ext cx="12034392" cy="3012878"/>
            </a:xfrm>
            <a:prstGeom prst="rect">
              <a:avLst/>
            </a:prstGeom>
          </p:spPr>
          <p:txBody>
            <a:bodyPr wrap="square" lIns="0" tIns="0" rIns="0" bIns="0" rtlCol="0" anchor="t">
              <a:spAutoFit/>
            </a:bodyPr>
            <a:lstStyle/>
            <a:p>
              <a:pPr>
                <a:lnSpc>
                  <a:spcPts val="9840"/>
                </a:lnSpc>
              </a:pPr>
              <a:r>
                <a:rPr lang="en-US" sz="8200" b="1">
                  <a:solidFill>
                    <a:schemeClr val="bg1"/>
                  </a:solidFill>
                  <a:latin typeface="Raleway" pitchFamily="2" charset="0"/>
                </a:rPr>
                <a:t>Credit Card </a:t>
              </a:r>
              <a:r>
                <a:rPr lang="en-US" sz="8200" b="1">
                  <a:solidFill>
                    <a:srgbClr val="9976FF"/>
                  </a:solidFill>
                  <a:latin typeface="Raleway" pitchFamily="2" charset="0"/>
                </a:rPr>
                <a:t>Fraud</a:t>
              </a:r>
            </a:p>
            <a:p>
              <a:pPr>
                <a:lnSpc>
                  <a:spcPts val="9840"/>
                </a:lnSpc>
              </a:pPr>
              <a:r>
                <a:rPr lang="en-US" sz="2000">
                  <a:solidFill>
                    <a:srgbClr val="9976FF"/>
                  </a:solidFill>
                  <a:latin typeface="Raleway" pitchFamily="2" charset="0"/>
                </a:rPr>
                <a:t>Adrian Ang, Agnes Tan, Jabez Ng</a:t>
              </a:r>
            </a:p>
          </p:txBody>
        </p:sp>
        <p:sp>
          <p:nvSpPr>
            <p:cNvPr id="4" name="TextBox 4"/>
            <p:cNvSpPr txBox="1"/>
            <p:nvPr/>
          </p:nvSpPr>
          <p:spPr>
            <a:xfrm>
              <a:off x="0" y="-47625"/>
              <a:ext cx="11431547" cy="532540"/>
            </a:xfrm>
            <a:prstGeom prst="rect">
              <a:avLst/>
            </a:prstGeom>
          </p:spPr>
          <p:txBody>
            <a:bodyPr lIns="0" tIns="0" rIns="0" bIns="0" rtlCol="0" anchor="t">
              <a:spAutoFit/>
            </a:bodyPr>
            <a:lstStyle/>
            <a:p>
              <a:pPr>
                <a:lnSpc>
                  <a:spcPts val="3359"/>
                </a:lnSpc>
              </a:pPr>
              <a:r>
                <a:rPr lang="en-US" sz="2400">
                  <a:solidFill>
                    <a:schemeClr val="bg1"/>
                  </a:solidFill>
                  <a:latin typeface="Raleway" pitchFamily="2" charset="0"/>
                </a:rPr>
                <a:t>SC1015 Introduction to Data Science and AI Mini Project</a:t>
              </a:r>
            </a:p>
          </p:txBody>
        </p:sp>
        <p:sp>
          <p:nvSpPr>
            <p:cNvPr id="5" name="TextBox 5"/>
            <p:cNvSpPr txBox="1"/>
            <p:nvPr/>
          </p:nvSpPr>
          <p:spPr>
            <a:xfrm>
              <a:off x="0" y="3987854"/>
              <a:ext cx="11431547" cy="1145784"/>
            </a:xfrm>
            <a:prstGeom prst="rect">
              <a:avLst/>
            </a:prstGeom>
          </p:spPr>
          <p:txBody>
            <a:bodyPr lIns="0" tIns="0" rIns="0" bIns="0" rtlCol="0" anchor="t">
              <a:spAutoFit/>
            </a:bodyPr>
            <a:lstStyle/>
            <a:p>
              <a:pPr>
                <a:lnSpc>
                  <a:spcPts val="3499"/>
                </a:lnSpc>
              </a:pPr>
              <a:endParaRPr lang="en-US" sz="2499">
                <a:solidFill>
                  <a:srgbClr val="000000"/>
                </a:solidFill>
                <a:latin typeface="Inter"/>
                <a:ea typeface="Inter"/>
              </a:endParaRPr>
            </a:p>
            <a:p>
              <a:pPr>
                <a:lnSpc>
                  <a:spcPts val="3499"/>
                </a:lnSpc>
              </a:pPr>
              <a:endParaRPr lang="en-US" sz="2450">
                <a:solidFill>
                  <a:srgbClr val="000000"/>
                </a:solidFill>
                <a:latin typeface="Inter"/>
                <a:ea typeface="Inter"/>
              </a:endParaRPr>
            </a:p>
          </p:txBody>
        </p:sp>
      </p:grpSp>
      <p:pic>
        <p:nvPicPr>
          <p:cNvPr id="9" name="그림 2">
            <a:extLst>
              <a:ext uri="{FF2B5EF4-FFF2-40B4-BE49-F238E27FC236}">
                <a16:creationId xmlns:a16="http://schemas.microsoft.com/office/drawing/2014/main" id="{D494FB0D-C9B9-4471-BAE9-5712317DED67}"/>
              </a:ext>
            </a:extLst>
          </p:cNvPr>
          <p:cNvPicPr>
            <a:picLocks noChangeAspect="1"/>
          </p:cNvPicPr>
          <p:nvPr/>
        </p:nvPicPr>
        <p:blipFill>
          <a:blip r:embed="rId6" cstate="print">
            <a:duotone>
              <a:prstClr val="black"/>
              <a:srgbClr val="9976FF">
                <a:tint val="45000"/>
                <a:satMod val="400000"/>
              </a:srgbClr>
            </a:duotone>
            <a:extLst>
              <a:ext uri="{BEBA8EAE-BF5A-486C-A8C5-ECC9F3942E4B}">
                <a14:imgProps xmlns:a14="http://schemas.microsoft.com/office/drawing/2010/main">
                  <a14:imgLayer r:embed="rId7">
                    <a14:imgEffect>
                      <a14:sharpenSoften amount="100000"/>
                    </a14:imgEffect>
                    <a14:imgEffect>
                      <a14:colorTemperature colorTemp="11200"/>
                    </a14:imgEffect>
                    <a14:imgEffect>
                      <a14:saturation sat="0"/>
                    </a14:imgEffect>
                    <a14:imgEffect>
                      <a14:brightnessContrast bright="39000" contrast="100000"/>
                    </a14:imgEffect>
                  </a14:imgLayer>
                </a14:imgProps>
              </a:ext>
              <a:ext uri="{28A0092B-C50C-407E-A947-70E740481C1C}">
                <a14:useLocalDpi xmlns:a14="http://schemas.microsoft.com/office/drawing/2010/main" val="0"/>
              </a:ext>
            </a:extLst>
          </a:blip>
          <a:stretch>
            <a:fillRect/>
          </a:stretch>
        </p:blipFill>
        <p:spPr>
          <a:xfrm rot="20892912">
            <a:off x="11500911" y="3428382"/>
            <a:ext cx="4818044" cy="34302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8" name="Picture 7" descr="A picture containing scene, close&#10;&#10;Description automatically generated">
            <a:extLst>
              <a:ext uri="{FF2B5EF4-FFF2-40B4-BE49-F238E27FC236}">
                <a16:creationId xmlns:a16="http://schemas.microsoft.com/office/drawing/2014/main" id="{0D3A9A53-22F7-4F68-B345-F1CCF56208D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7448" y="-52747"/>
            <a:ext cx="18295448"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386642" y="81126"/>
            <a:ext cx="6025531"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Variables</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3" name="Picture 2">
            <a:extLst>
              <a:ext uri="{FF2B5EF4-FFF2-40B4-BE49-F238E27FC236}">
                <a16:creationId xmlns:a16="http://schemas.microsoft.com/office/drawing/2014/main" id="{AA6515F6-74BD-4822-932C-77FDC7B14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927" y="1818768"/>
            <a:ext cx="6773193" cy="7900017"/>
          </a:xfrm>
          <a:prstGeom prst="rect">
            <a:avLst/>
          </a:prstGeom>
        </p:spPr>
      </p:pic>
      <p:sp>
        <p:nvSpPr>
          <p:cNvPr id="7" name="TextBox 6">
            <a:extLst>
              <a:ext uri="{FF2B5EF4-FFF2-40B4-BE49-F238E27FC236}">
                <a16:creationId xmlns:a16="http://schemas.microsoft.com/office/drawing/2014/main" id="{9948F8AE-3D1B-4601-BE91-0B589F555CE6}"/>
              </a:ext>
            </a:extLst>
          </p:cNvPr>
          <p:cNvSpPr txBox="1"/>
          <p:nvPr/>
        </p:nvSpPr>
        <p:spPr>
          <a:xfrm>
            <a:off x="10988040" y="4267140"/>
            <a:ext cx="6172200" cy="2308324"/>
          </a:xfrm>
          <a:prstGeom prst="rect">
            <a:avLst/>
          </a:prstGeom>
          <a:noFill/>
        </p:spPr>
        <p:txBody>
          <a:bodyPr wrap="square" rtlCol="0">
            <a:spAutoFit/>
          </a:bodyPr>
          <a:lstStyle/>
          <a:p>
            <a:pPr marL="285750" indent="-285750">
              <a:buFont typeface="Wingdings" panose="05000000000000000000" pitchFamily="2" charset="2"/>
              <a:buChar char="ü"/>
            </a:pPr>
            <a:r>
              <a:rPr lang="en-US" sz="4800">
                <a:solidFill>
                  <a:schemeClr val="bg1"/>
                </a:solidFill>
                <a:latin typeface="Raleway" pitchFamily="2" charset="0"/>
              </a:rPr>
              <a:t> Numerical</a:t>
            </a:r>
          </a:p>
          <a:p>
            <a:pPr marL="285750" indent="-285750">
              <a:buFont typeface="Wingdings" panose="05000000000000000000" pitchFamily="2" charset="2"/>
              <a:buChar char="ü"/>
            </a:pPr>
            <a:r>
              <a:rPr lang="en-US" sz="4800">
                <a:solidFill>
                  <a:schemeClr val="bg1"/>
                </a:solidFill>
                <a:latin typeface="Raleway" pitchFamily="2" charset="0"/>
              </a:rPr>
              <a:t> Categorical</a:t>
            </a:r>
          </a:p>
          <a:p>
            <a:pPr marL="285750" indent="-285750">
              <a:buFont typeface="Wingdings" panose="05000000000000000000" pitchFamily="2" charset="2"/>
              <a:buChar char="ü"/>
            </a:pPr>
            <a:r>
              <a:rPr lang="en-US" sz="4800">
                <a:solidFill>
                  <a:schemeClr val="bg1"/>
                </a:solidFill>
                <a:latin typeface="Raleway" pitchFamily="2" charset="0"/>
              </a:rPr>
              <a:t> Time Series</a:t>
            </a:r>
          </a:p>
        </p:txBody>
      </p:sp>
      <p:pic>
        <p:nvPicPr>
          <p:cNvPr id="10" name="Graphic 9" descr="Bar graph with upward trend with solid fill">
            <a:extLst>
              <a:ext uri="{FF2B5EF4-FFF2-40B4-BE49-F238E27FC236}">
                <a16:creationId xmlns:a16="http://schemas.microsoft.com/office/drawing/2014/main" id="{0ED331A5-97B7-467A-BF2F-3C37D5AD19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8274" y="53401"/>
            <a:ext cx="1569660" cy="1569660"/>
          </a:xfrm>
          <a:prstGeom prst="rect">
            <a:avLst/>
          </a:prstGeom>
          <a:effectLst>
            <a:outerShdw blurRad="177800" sx="102000" sy="102000" algn="ctr" rotWithShape="0">
              <a:prstClr val="black">
                <a:alpha val="40000"/>
              </a:prstClr>
            </a:outerShdw>
          </a:effectLst>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48E7F496-01E6-451C-9372-DECA29CE6B74}"/>
                  </a:ext>
                </a:extLst>
              </p14:cNvPr>
              <p14:cNvContentPartPr/>
              <p14:nvPr/>
            </p14:nvContentPartPr>
            <p14:xfrm>
              <a:off x="9641059" y="2919164"/>
              <a:ext cx="360" cy="360"/>
            </p14:xfrm>
          </p:contentPart>
        </mc:Choice>
        <mc:Fallback xmlns="">
          <p:pic>
            <p:nvPicPr>
              <p:cNvPr id="2" name="Ink 1">
                <a:extLst>
                  <a:ext uri="{FF2B5EF4-FFF2-40B4-BE49-F238E27FC236}">
                    <a16:creationId xmlns:a16="http://schemas.microsoft.com/office/drawing/2014/main" id="{48E7F496-01E6-451C-9372-DECA29CE6B74}"/>
                  </a:ext>
                </a:extLst>
              </p:cNvPr>
              <p:cNvPicPr/>
              <p:nvPr/>
            </p:nvPicPr>
            <p:blipFill>
              <a:blip r:embed="rId9"/>
              <a:stretch>
                <a:fillRect/>
              </a:stretch>
            </p:blipFill>
            <p:spPr>
              <a:xfrm>
                <a:off x="9587059" y="2811164"/>
                <a:ext cx="108000" cy="216000"/>
              </a:xfrm>
              <a:prstGeom prst="rect">
                <a:avLst/>
              </a:prstGeom>
            </p:spPr>
          </p:pic>
        </mc:Fallback>
      </mc:AlternateContent>
    </p:spTree>
    <p:extLst>
      <p:ext uri="{BB962C8B-B14F-4D97-AF65-F5344CB8AC3E}">
        <p14:creationId xmlns:p14="http://schemas.microsoft.com/office/powerpoint/2010/main" val="1988666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4304372" y="303873"/>
            <a:ext cx="9679260" cy="9679257"/>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LT" sz="12000" b="1" i="0" u="none" strike="noStrike" kern="1200" cap="none" spc="-225"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4421465" y="5084957"/>
            <a:ext cx="9445077" cy="2123658"/>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SG" sz="132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Correlation</a:t>
            </a:r>
            <a:endParaRPr kumimoji="0" lang="en-LT" sz="132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Picture 2">
            <a:extLst>
              <a:ext uri="{FF2B5EF4-FFF2-40B4-BE49-F238E27FC236}">
                <a16:creationId xmlns:a16="http://schemas.microsoft.com/office/drawing/2014/main" id="{973DBCDF-84E2-40C9-93A7-D4CC512CA52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058025" y="2263140"/>
            <a:ext cx="4171950" cy="3011389"/>
          </a:xfrm>
          <a:prstGeom prst="rect">
            <a:avLst/>
          </a:prstGeom>
        </p:spPr>
      </p:pic>
    </p:spTree>
    <p:extLst>
      <p:ext uri="{BB962C8B-B14F-4D97-AF65-F5344CB8AC3E}">
        <p14:creationId xmlns:p14="http://schemas.microsoft.com/office/powerpoint/2010/main" val="1402780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picture containing silver&#10;&#10;Description automatically generated">
            <a:extLst>
              <a:ext uri="{FF2B5EF4-FFF2-40B4-BE49-F238E27FC236}">
                <a16:creationId xmlns:a16="http://schemas.microsoft.com/office/drawing/2014/main" id="{62CE44AC-DE11-430C-8DF8-95711306CA9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23307"/>
            <a:ext cx="18288000" cy="10287000"/>
          </a:xfrm>
          <a:prstGeom prst="rect">
            <a:avLst/>
          </a:prstGeom>
        </p:spPr>
      </p:pic>
      <p:sp>
        <p:nvSpPr>
          <p:cNvPr id="2" name="Oval 1">
            <a:extLst>
              <a:ext uri="{FF2B5EF4-FFF2-40B4-BE49-F238E27FC236}">
                <a16:creationId xmlns:a16="http://schemas.microsoft.com/office/drawing/2014/main" id="{B8A42B65-566C-0A41-B8C2-5032B07BD196}"/>
              </a:ext>
            </a:extLst>
          </p:cNvPr>
          <p:cNvSpPr/>
          <p:nvPr/>
        </p:nvSpPr>
        <p:spPr>
          <a:xfrm>
            <a:off x="-2047458" y="-6047955"/>
            <a:ext cx="22382919" cy="2238291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LT" sz="12000" b="1" spc="-225">
              <a:latin typeface="Raleway" panose="020B0503030101060003" pitchFamily="34" charset="77"/>
            </a:endParaRPr>
          </a:p>
        </p:txBody>
      </p:sp>
      <p:sp>
        <p:nvSpPr>
          <p:cNvPr id="16" name="Rectangle 15">
            <a:extLst>
              <a:ext uri="{FF2B5EF4-FFF2-40B4-BE49-F238E27FC236}">
                <a16:creationId xmlns:a16="http://schemas.microsoft.com/office/drawing/2014/main" id="{C703B6F0-B5D9-439E-9294-98615993C6AC}"/>
              </a:ext>
            </a:extLst>
          </p:cNvPr>
          <p:cNvSpPr/>
          <p:nvPr/>
        </p:nvSpPr>
        <p:spPr>
          <a:xfrm>
            <a:off x="7322043" y="-81366"/>
            <a:ext cx="6967260"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Correlation</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17" name="Picture 2">
            <a:extLst>
              <a:ext uri="{FF2B5EF4-FFF2-40B4-BE49-F238E27FC236}">
                <a16:creationId xmlns:a16="http://schemas.microsoft.com/office/drawing/2014/main" id="{1714B10F-55FC-4BB8-9260-DC6F89274F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946" y="1528050"/>
            <a:ext cx="8063851" cy="8489238"/>
          </a:xfrm>
          <a:prstGeom prst="rect">
            <a:avLst/>
          </a:prstGeom>
          <a:solidFill>
            <a:schemeClr val="bg1"/>
          </a:solidFill>
        </p:spPr>
      </p:pic>
      <p:pic>
        <p:nvPicPr>
          <p:cNvPr id="18" name="Picture 17">
            <a:extLst>
              <a:ext uri="{FF2B5EF4-FFF2-40B4-BE49-F238E27FC236}">
                <a16:creationId xmlns:a16="http://schemas.microsoft.com/office/drawing/2014/main" id="{D1899106-E7DC-4CBB-8EB8-2D9AD5EF2E2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9006325" y="4567237"/>
            <a:ext cx="1562918" cy="1872407"/>
          </a:xfrm>
          <a:prstGeom prst="rect">
            <a:avLst/>
          </a:prstGeom>
        </p:spPr>
      </p:pic>
      <p:cxnSp>
        <p:nvCxnSpPr>
          <p:cNvPr id="19" name="Straight Arrow Connector 18">
            <a:extLst>
              <a:ext uri="{FF2B5EF4-FFF2-40B4-BE49-F238E27FC236}">
                <a16:creationId xmlns:a16="http://schemas.microsoft.com/office/drawing/2014/main" id="{B35462D7-CEF0-4775-9F78-461F3AFEF379}"/>
              </a:ext>
            </a:extLst>
          </p:cNvPr>
          <p:cNvCxnSpPr>
            <a:cxnSpLocks/>
          </p:cNvCxnSpPr>
          <p:nvPr/>
        </p:nvCxnSpPr>
        <p:spPr>
          <a:xfrm>
            <a:off x="7146531" y="3086100"/>
            <a:ext cx="1738389" cy="19278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5F66A31-BD61-4C74-A0D5-F3139C396C45}"/>
              </a:ext>
            </a:extLst>
          </p:cNvPr>
          <p:cNvCxnSpPr>
            <a:cxnSpLocks/>
          </p:cNvCxnSpPr>
          <p:nvPr/>
        </p:nvCxnSpPr>
        <p:spPr>
          <a:xfrm flipV="1">
            <a:off x="1917660" y="6278880"/>
            <a:ext cx="6967260" cy="31685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AEBA30F-C157-42A5-88A0-7324FBF7A1F5}"/>
              </a:ext>
            </a:extLst>
          </p:cNvPr>
          <p:cNvSpPr txBox="1"/>
          <p:nvPr/>
        </p:nvSpPr>
        <p:spPr>
          <a:xfrm>
            <a:off x="11245112" y="2956513"/>
            <a:ext cx="6088382" cy="5632311"/>
          </a:xfrm>
          <a:prstGeom prst="rect">
            <a:avLst/>
          </a:prstGeom>
          <a:noFill/>
        </p:spPr>
        <p:txBody>
          <a:bodyPr wrap="square" rtlCol="0">
            <a:spAutoFit/>
          </a:bodyPr>
          <a:lstStyle/>
          <a:p>
            <a:r>
              <a:rPr lang="en-US" sz="3600" b="1" i="0">
                <a:solidFill>
                  <a:schemeClr val="bg1"/>
                </a:solidFill>
                <a:effectLst/>
                <a:latin typeface="Raleway" pitchFamily="2" charset="0"/>
              </a:rPr>
              <a:t>‘amt'</a:t>
            </a:r>
            <a:r>
              <a:rPr lang="en-US" sz="3600" b="0" i="0">
                <a:solidFill>
                  <a:schemeClr val="bg1"/>
                </a:solidFill>
                <a:effectLst/>
                <a:latin typeface="Raleway" pitchFamily="2" charset="0"/>
              </a:rPr>
              <a:t> is the </a:t>
            </a:r>
            <a:r>
              <a:rPr lang="en-US" sz="3600" i="0">
                <a:solidFill>
                  <a:schemeClr val="bg1"/>
                </a:solidFill>
                <a:effectLst/>
                <a:latin typeface="Raleway" pitchFamily="2" charset="0"/>
              </a:rPr>
              <a:t>most</a:t>
            </a:r>
            <a:r>
              <a:rPr lang="en-US" sz="3600" b="0" i="0">
                <a:solidFill>
                  <a:schemeClr val="bg1"/>
                </a:solidFill>
                <a:effectLst/>
                <a:latin typeface="Raleway" pitchFamily="2" charset="0"/>
              </a:rPr>
              <a:t> closely related to </a:t>
            </a:r>
            <a:r>
              <a:rPr lang="en-US" sz="3600" b="1" i="0">
                <a:solidFill>
                  <a:schemeClr val="bg1"/>
                </a:solidFill>
                <a:effectLst/>
                <a:latin typeface="Raleway" pitchFamily="2" charset="0"/>
              </a:rPr>
              <a:t>'</a:t>
            </a:r>
            <a:r>
              <a:rPr lang="en-US" sz="3600" b="1" i="0" err="1">
                <a:solidFill>
                  <a:schemeClr val="bg1"/>
                </a:solidFill>
                <a:effectLst/>
                <a:latin typeface="Raleway" pitchFamily="2" charset="0"/>
              </a:rPr>
              <a:t>is_fraud</a:t>
            </a:r>
            <a:r>
              <a:rPr lang="en-US" sz="3600" b="1" i="0">
                <a:solidFill>
                  <a:schemeClr val="bg1"/>
                </a:solidFill>
                <a:effectLst/>
                <a:latin typeface="Raleway" pitchFamily="2" charset="0"/>
              </a:rPr>
              <a:t>’</a:t>
            </a:r>
            <a:r>
              <a:rPr lang="en-US" sz="3600" b="0" i="0">
                <a:solidFill>
                  <a:schemeClr val="bg1"/>
                </a:solidFill>
                <a:effectLst/>
                <a:latin typeface="Raleway" pitchFamily="2" charset="0"/>
              </a:rPr>
              <a:t>.</a:t>
            </a:r>
          </a:p>
          <a:p>
            <a:endParaRPr lang="en-US" sz="3600" b="0" i="0">
              <a:solidFill>
                <a:schemeClr val="bg1"/>
              </a:solidFill>
              <a:effectLst/>
              <a:latin typeface="Raleway" pitchFamily="2" charset="0"/>
            </a:endParaRPr>
          </a:p>
          <a:p>
            <a:r>
              <a:rPr lang="en-US" sz="3600">
                <a:solidFill>
                  <a:schemeClr val="bg1"/>
                </a:solidFill>
                <a:latin typeface="Raleway" pitchFamily="2" charset="0"/>
              </a:rPr>
              <a:t>The overall correlations with ‘</a:t>
            </a:r>
            <a:r>
              <a:rPr lang="en-US" sz="3600" err="1">
                <a:solidFill>
                  <a:schemeClr val="bg1"/>
                </a:solidFill>
                <a:latin typeface="Raleway" pitchFamily="2" charset="0"/>
              </a:rPr>
              <a:t>is_fraud</a:t>
            </a:r>
            <a:r>
              <a:rPr lang="en-US" sz="3600">
                <a:solidFill>
                  <a:schemeClr val="bg1"/>
                </a:solidFill>
                <a:latin typeface="Raleway" pitchFamily="2" charset="0"/>
              </a:rPr>
              <a:t>’ are relatively weak, thus we will need to perform </a:t>
            </a:r>
            <a:r>
              <a:rPr lang="en-US" sz="3600" b="1">
                <a:solidFill>
                  <a:schemeClr val="bg1"/>
                </a:solidFill>
                <a:latin typeface="Raleway" pitchFamily="2" charset="0"/>
              </a:rPr>
              <a:t>feature engineering </a:t>
            </a:r>
            <a:r>
              <a:rPr lang="en-US" sz="3600">
                <a:solidFill>
                  <a:schemeClr val="bg1"/>
                </a:solidFill>
                <a:latin typeface="Raleway" pitchFamily="2" charset="0"/>
              </a:rPr>
              <a:t>on our raw data which will be covered later.</a:t>
            </a:r>
          </a:p>
        </p:txBody>
      </p:sp>
      <p:pic>
        <p:nvPicPr>
          <p:cNvPr id="22" name="Picture 2">
            <a:extLst>
              <a:ext uri="{FF2B5EF4-FFF2-40B4-BE49-F238E27FC236}">
                <a16:creationId xmlns:a16="http://schemas.microsoft.com/office/drawing/2014/main" id="{61240199-CE64-4EE4-8877-983A897699E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638852" y="95985"/>
            <a:ext cx="1683191" cy="1214958"/>
          </a:xfrm>
          <a:prstGeom prst="rect">
            <a:avLst/>
          </a:prstGeom>
        </p:spPr>
      </p:pic>
    </p:spTree>
    <p:extLst>
      <p:ext uri="{BB962C8B-B14F-4D97-AF65-F5344CB8AC3E}">
        <p14:creationId xmlns:p14="http://schemas.microsoft.com/office/powerpoint/2010/main" val="1593409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2" name="Picture 11" descr="A picture containing silver&#10;&#10;Description automatically generated">
            <a:extLst>
              <a:ext uri="{FF2B5EF4-FFF2-40B4-BE49-F238E27FC236}">
                <a16:creationId xmlns:a16="http://schemas.microsoft.com/office/drawing/2014/main" id="{C4659324-FCB2-4206-BA3F-1F093BDFEE9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23307"/>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557491" y="53401"/>
            <a:ext cx="5870969"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Category</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3076" name="Picture 4">
            <a:extLst>
              <a:ext uri="{FF2B5EF4-FFF2-40B4-BE49-F238E27FC236}">
                <a16:creationId xmlns:a16="http://schemas.microsoft.com/office/drawing/2014/main" id="{B9FA0B18-D0A6-4E20-BD55-CE1FC57A8E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0463" y="3573838"/>
            <a:ext cx="8611202" cy="4063095"/>
          </a:xfrm>
          <a:prstGeom prst="rect">
            <a:avLst/>
          </a:prstGeom>
          <a:solidFill>
            <a:schemeClr val="bg1"/>
          </a:solidFill>
        </p:spPr>
      </p:pic>
      <p:pic>
        <p:nvPicPr>
          <p:cNvPr id="3080" name="Picture 8">
            <a:extLst>
              <a:ext uri="{FF2B5EF4-FFF2-40B4-BE49-F238E27FC236}">
                <a16:creationId xmlns:a16="http://schemas.microsoft.com/office/drawing/2014/main" id="{70FA473E-032F-4885-9307-014C393E8F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321" y="2268065"/>
            <a:ext cx="8361215" cy="6638867"/>
          </a:xfrm>
          <a:prstGeom prst="rect">
            <a:avLst/>
          </a:prstGeom>
          <a:solidFill>
            <a:schemeClr val="bg1"/>
          </a:solidFill>
        </p:spPr>
      </p:pic>
      <p:pic>
        <p:nvPicPr>
          <p:cNvPr id="8" name="Picture 2">
            <a:extLst>
              <a:ext uri="{FF2B5EF4-FFF2-40B4-BE49-F238E27FC236}">
                <a16:creationId xmlns:a16="http://schemas.microsoft.com/office/drawing/2014/main" id="{A9CDD1BF-B3C9-4E41-99C2-9ADF32F030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874300" y="165110"/>
            <a:ext cx="1683191" cy="1214958"/>
          </a:xfrm>
          <a:prstGeom prst="rect">
            <a:avLst/>
          </a:prstGeom>
        </p:spPr>
      </p:pic>
      <p:sp>
        <p:nvSpPr>
          <p:cNvPr id="2" name="TextBox 1">
            <a:extLst>
              <a:ext uri="{FF2B5EF4-FFF2-40B4-BE49-F238E27FC236}">
                <a16:creationId xmlns:a16="http://schemas.microsoft.com/office/drawing/2014/main" id="{A1440873-CDDF-4D60-A75D-9811A724476B}"/>
              </a:ext>
            </a:extLst>
          </p:cNvPr>
          <p:cNvSpPr txBox="1"/>
          <p:nvPr/>
        </p:nvSpPr>
        <p:spPr>
          <a:xfrm>
            <a:off x="1004701" y="2604977"/>
            <a:ext cx="281839" cy="5413958"/>
          </a:xfrm>
          <a:prstGeom prst="rect">
            <a:avLst/>
          </a:prstGeom>
          <a:noFill/>
          <a:ln w="76200">
            <a:solidFill>
              <a:srgbClr val="FF0000"/>
            </a:solidFill>
          </a:ln>
          <a:effectLst>
            <a:outerShdw blurRad="50800" dist="38100" dir="2700000" algn="tl" rotWithShape="0">
              <a:prstClr val="black">
                <a:alpha val="40000"/>
              </a:prstClr>
            </a:outerShdw>
          </a:effectLst>
        </p:spPr>
        <p:txBody>
          <a:bodyPr wrap="square" rtlCol="0">
            <a:spAutoFit/>
          </a:bodyPr>
          <a:lstStyle/>
          <a:p>
            <a:endParaRPr lang="en-US"/>
          </a:p>
        </p:txBody>
      </p:sp>
      <p:sp>
        <p:nvSpPr>
          <p:cNvPr id="13" name="TextBox 12">
            <a:extLst>
              <a:ext uri="{FF2B5EF4-FFF2-40B4-BE49-F238E27FC236}">
                <a16:creationId xmlns:a16="http://schemas.microsoft.com/office/drawing/2014/main" id="{95D7B795-9754-4644-B406-EF204C055E88}"/>
              </a:ext>
            </a:extLst>
          </p:cNvPr>
          <p:cNvSpPr txBox="1"/>
          <p:nvPr/>
        </p:nvSpPr>
        <p:spPr>
          <a:xfrm>
            <a:off x="11343092" y="5613991"/>
            <a:ext cx="522843" cy="1687802"/>
          </a:xfrm>
          <a:prstGeom prst="rect">
            <a:avLst/>
          </a:prstGeom>
          <a:noFill/>
          <a:ln w="76200">
            <a:solidFill>
              <a:srgbClr val="FF0000"/>
            </a:solidFill>
          </a:ln>
          <a:effectLst>
            <a:outerShdw blurRad="50800" dist="38100" dir="2700000" algn="tl" rotWithShape="0">
              <a:prstClr val="black">
                <a:alpha val="40000"/>
              </a:prstClr>
            </a:outerShdw>
          </a:effectLst>
        </p:spPr>
        <p:txBody>
          <a:bodyPr wrap="square" rtlCol="0">
            <a:spAutoFit/>
          </a:bodyPr>
          <a:lstStyle/>
          <a:p>
            <a:endParaRPr lang="en-US"/>
          </a:p>
        </p:txBody>
      </p:sp>
    </p:spTree>
    <p:extLst>
      <p:ext uri="{BB962C8B-B14F-4D97-AF65-F5344CB8AC3E}">
        <p14:creationId xmlns:p14="http://schemas.microsoft.com/office/powerpoint/2010/main" val="340636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2" name="Picture 11" descr="A picture containing silver&#10;&#10;Description automatically generated">
            <a:extLst>
              <a:ext uri="{FF2B5EF4-FFF2-40B4-BE49-F238E27FC236}">
                <a16:creationId xmlns:a16="http://schemas.microsoft.com/office/drawing/2014/main" id="{5FB3F1AB-D951-4778-ADD5-6C18FAE94C2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23307"/>
            <a:ext cx="18288000" cy="10287000"/>
          </a:xfrm>
          <a:prstGeom prst="rect">
            <a:avLst/>
          </a:prstGeom>
        </p:spPr>
      </p:pic>
      <p:pic>
        <p:nvPicPr>
          <p:cNvPr id="10" name="Picture 2">
            <a:extLst>
              <a:ext uri="{FF2B5EF4-FFF2-40B4-BE49-F238E27FC236}">
                <a16:creationId xmlns:a16="http://schemas.microsoft.com/office/drawing/2014/main" id="{D1A3B8DD-3739-4D2B-9E4E-385F0404129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44917" y="179634"/>
            <a:ext cx="1683191" cy="1214958"/>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557491" y="13669"/>
            <a:ext cx="5616969"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Gender</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3" name="Picture 2">
            <a:extLst>
              <a:ext uri="{FF2B5EF4-FFF2-40B4-BE49-F238E27FC236}">
                <a16:creationId xmlns:a16="http://schemas.microsoft.com/office/drawing/2014/main" id="{1D8D273B-88FC-4DE4-A94A-4F82DB91BF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9060" y="2460545"/>
            <a:ext cx="6625447" cy="2327860"/>
          </a:xfrm>
          <a:prstGeom prst="rect">
            <a:avLst/>
          </a:prstGeom>
        </p:spPr>
      </p:pic>
      <p:pic>
        <p:nvPicPr>
          <p:cNvPr id="8" name="Picture 7">
            <a:extLst>
              <a:ext uri="{FF2B5EF4-FFF2-40B4-BE49-F238E27FC236}">
                <a16:creationId xmlns:a16="http://schemas.microsoft.com/office/drawing/2014/main" id="{DC4A5441-640C-4BD2-870C-9B9F6968EB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8702" y="5625889"/>
            <a:ext cx="7520418" cy="2893726"/>
          </a:xfrm>
          <a:prstGeom prst="rect">
            <a:avLst/>
          </a:prstGeom>
        </p:spPr>
      </p:pic>
      <p:sp>
        <p:nvSpPr>
          <p:cNvPr id="9" name="TextBox 8">
            <a:extLst>
              <a:ext uri="{FF2B5EF4-FFF2-40B4-BE49-F238E27FC236}">
                <a16:creationId xmlns:a16="http://schemas.microsoft.com/office/drawing/2014/main" id="{19A8B654-ECE4-4F45-AD3A-81A30936C75E}"/>
              </a:ext>
            </a:extLst>
          </p:cNvPr>
          <p:cNvSpPr txBox="1"/>
          <p:nvPr/>
        </p:nvSpPr>
        <p:spPr>
          <a:xfrm>
            <a:off x="9713495" y="2460545"/>
            <a:ext cx="7520418" cy="6247864"/>
          </a:xfrm>
          <a:prstGeom prst="rect">
            <a:avLst/>
          </a:prstGeom>
          <a:noFill/>
        </p:spPr>
        <p:txBody>
          <a:bodyPr wrap="square" rtlCol="0">
            <a:spAutoFit/>
          </a:bodyPr>
          <a:lstStyle/>
          <a:p>
            <a:r>
              <a:rPr lang="en-US" sz="4000">
                <a:solidFill>
                  <a:schemeClr val="bg1"/>
                </a:solidFill>
                <a:latin typeface="Raleway" pitchFamily="2" charset="0"/>
              </a:rPr>
              <a:t>A greater proportion of </a:t>
            </a:r>
            <a:r>
              <a:rPr lang="en-US" sz="4000" b="1">
                <a:solidFill>
                  <a:schemeClr val="bg1"/>
                </a:solidFill>
                <a:latin typeface="Raleway" pitchFamily="2" charset="0"/>
              </a:rPr>
              <a:t>females</a:t>
            </a:r>
            <a:r>
              <a:rPr lang="en-US" sz="4000">
                <a:solidFill>
                  <a:schemeClr val="bg1"/>
                </a:solidFill>
                <a:latin typeface="Raleway" pitchFamily="2" charset="0"/>
              </a:rPr>
              <a:t> carry out </a:t>
            </a:r>
            <a:r>
              <a:rPr lang="en-US" sz="4000" b="1">
                <a:solidFill>
                  <a:schemeClr val="bg1"/>
                </a:solidFill>
                <a:latin typeface="Raleway" pitchFamily="2" charset="0"/>
              </a:rPr>
              <a:t>transactions</a:t>
            </a:r>
            <a:r>
              <a:rPr lang="en-US" sz="4000">
                <a:solidFill>
                  <a:schemeClr val="bg1"/>
                </a:solidFill>
                <a:latin typeface="Raleway" pitchFamily="2" charset="0"/>
              </a:rPr>
              <a:t> which may signify more females are victims to fraudulent transactions</a:t>
            </a:r>
          </a:p>
          <a:p>
            <a:endParaRPr lang="en-US" sz="4000">
              <a:solidFill>
                <a:schemeClr val="bg1"/>
              </a:solidFill>
              <a:latin typeface="Raleway" pitchFamily="2" charset="0"/>
            </a:endParaRPr>
          </a:p>
          <a:p>
            <a:r>
              <a:rPr lang="en-US" sz="4000">
                <a:solidFill>
                  <a:schemeClr val="bg1"/>
                </a:solidFill>
                <a:latin typeface="Raleway" pitchFamily="2" charset="0"/>
              </a:rPr>
              <a:t>However, </a:t>
            </a:r>
            <a:r>
              <a:rPr lang="en-US" sz="4000" b="1">
                <a:solidFill>
                  <a:schemeClr val="bg1"/>
                </a:solidFill>
                <a:latin typeface="Raleway" pitchFamily="2" charset="0"/>
              </a:rPr>
              <a:t>males</a:t>
            </a:r>
            <a:r>
              <a:rPr lang="en-US" sz="4000">
                <a:solidFill>
                  <a:schemeClr val="bg1"/>
                </a:solidFill>
                <a:latin typeface="Raleway" pitchFamily="2" charset="0"/>
              </a:rPr>
              <a:t> take up a higher proportion of individuals with </a:t>
            </a:r>
            <a:r>
              <a:rPr lang="en-US" sz="4000" b="1">
                <a:solidFill>
                  <a:schemeClr val="bg1"/>
                </a:solidFill>
                <a:latin typeface="Raleway" pitchFamily="2" charset="0"/>
              </a:rPr>
              <a:t>fraudulent transactions</a:t>
            </a:r>
            <a:r>
              <a:rPr lang="en-US" sz="4000">
                <a:solidFill>
                  <a:schemeClr val="bg1"/>
                </a:solidFill>
                <a:latin typeface="Raleway" pitchFamily="2" charset="0"/>
              </a:rPr>
              <a:t>.</a:t>
            </a:r>
          </a:p>
          <a:p>
            <a:endParaRPr lang="en-US" sz="4000"/>
          </a:p>
        </p:txBody>
      </p:sp>
    </p:spTree>
    <p:extLst>
      <p:ext uri="{BB962C8B-B14F-4D97-AF65-F5344CB8AC3E}">
        <p14:creationId xmlns:p14="http://schemas.microsoft.com/office/powerpoint/2010/main" val="4256692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several&#10;&#10;Description automatically generated">
            <a:extLst>
              <a:ext uri="{FF2B5EF4-FFF2-40B4-BE49-F238E27FC236}">
                <a16:creationId xmlns:a16="http://schemas.microsoft.com/office/drawing/2014/main" id="{4D9E44A3-6A12-4AB3-87A1-330EA10FB8C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240630" y="-5216"/>
            <a:ext cx="5481502"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Outliers</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6146" name="Picture 2">
            <a:extLst>
              <a:ext uri="{FF2B5EF4-FFF2-40B4-BE49-F238E27FC236}">
                <a16:creationId xmlns:a16="http://schemas.microsoft.com/office/drawing/2014/main" id="{954529F0-C6C0-4902-B7CE-419E43EC5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65" y="1765528"/>
            <a:ext cx="6641765" cy="82013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60E0BD-34FA-412B-9DD4-6DC4AFF923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9809" y="1889761"/>
            <a:ext cx="9683791" cy="2549427"/>
          </a:xfrm>
          <a:prstGeom prst="rect">
            <a:avLst/>
          </a:prstGeom>
        </p:spPr>
      </p:pic>
      <p:sp>
        <p:nvSpPr>
          <p:cNvPr id="4" name="TextBox 3">
            <a:extLst>
              <a:ext uri="{FF2B5EF4-FFF2-40B4-BE49-F238E27FC236}">
                <a16:creationId xmlns:a16="http://schemas.microsoft.com/office/drawing/2014/main" id="{AB9969C5-9AF2-408C-9CB0-3D73A7ED6586}"/>
              </a:ext>
            </a:extLst>
          </p:cNvPr>
          <p:cNvSpPr txBox="1"/>
          <p:nvPr/>
        </p:nvSpPr>
        <p:spPr>
          <a:xfrm>
            <a:off x="7689809" y="4819170"/>
            <a:ext cx="9683791" cy="4524315"/>
          </a:xfrm>
          <a:prstGeom prst="rect">
            <a:avLst/>
          </a:prstGeom>
          <a:noFill/>
        </p:spPr>
        <p:txBody>
          <a:bodyPr wrap="square" rtlCol="0">
            <a:spAutoFit/>
          </a:bodyPr>
          <a:lstStyle/>
          <a:p>
            <a:r>
              <a:rPr lang="en-US" sz="3600">
                <a:solidFill>
                  <a:schemeClr val="bg1"/>
                </a:solidFill>
                <a:latin typeface="Raleway" pitchFamily="2" charset="0"/>
              </a:rPr>
              <a:t>Outliers are present. However, these outliers arise NOT because of measurement error but because they are </a:t>
            </a:r>
            <a:r>
              <a:rPr lang="en-US" sz="3600" b="1">
                <a:solidFill>
                  <a:schemeClr val="bg1"/>
                </a:solidFill>
                <a:latin typeface="Raleway" pitchFamily="2" charset="0"/>
              </a:rPr>
              <a:t>NATURAL OUTLIERS </a:t>
            </a:r>
            <a:r>
              <a:rPr lang="en-US" sz="3600">
                <a:solidFill>
                  <a:schemeClr val="bg1"/>
                </a:solidFill>
                <a:latin typeface="Raleway" pitchFamily="2" charset="0"/>
              </a:rPr>
              <a:t>due to the nature of our dataset. </a:t>
            </a:r>
          </a:p>
          <a:p>
            <a:endParaRPr lang="en-US" sz="3600">
              <a:solidFill>
                <a:schemeClr val="bg1"/>
              </a:solidFill>
              <a:latin typeface="Raleway" pitchFamily="2" charset="0"/>
            </a:endParaRPr>
          </a:p>
          <a:p>
            <a:r>
              <a:rPr lang="en-US" sz="3600">
                <a:solidFill>
                  <a:schemeClr val="bg1"/>
                </a:solidFill>
                <a:latin typeface="Raleway" pitchFamily="2" charset="0"/>
              </a:rPr>
              <a:t>Thus, we do not remove these outliers as we have realized that these outliers are in fact fraudulent transactions.</a:t>
            </a:r>
          </a:p>
        </p:txBody>
      </p:sp>
      <p:pic>
        <p:nvPicPr>
          <p:cNvPr id="7" name="Picture 2">
            <a:extLst>
              <a:ext uri="{FF2B5EF4-FFF2-40B4-BE49-F238E27FC236}">
                <a16:creationId xmlns:a16="http://schemas.microsoft.com/office/drawing/2014/main" id="{66CFA3DA-A2D5-4C22-91D8-DC55F3E5CF5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691875" y="172135"/>
            <a:ext cx="1683191" cy="1214958"/>
          </a:xfrm>
          <a:prstGeom prst="rect">
            <a:avLst/>
          </a:prstGeom>
        </p:spPr>
      </p:pic>
    </p:spTree>
    <p:extLst>
      <p:ext uri="{BB962C8B-B14F-4D97-AF65-F5344CB8AC3E}">
        <p14:creationId xmlns:p14="http://schemas.microsoft.com/office/powerpoint/2010/main" val="2233695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9" name="Picture 8" descr="A picture containing several&#10;&#10;Description automatically generated">
            <a:extLst>
              <a:ext uri="{FF2B5EF4-FFF2-40B4-BE49-F238E27FC236}">
                <a16:creationId xmlns:a16="http://schemas.microsoft.com/office/drawing/2014/main" id="{B4C55B15-0A5F-460A-8532-F75FA6E377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51535"/>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5414958" y="-47874"/>
            <a:ext cx="9748702"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!Fraud vs Fraud</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3" name="Picture 2">
            <a:extLst>
              <a:ext uri="{FF2B5EF4-FFF2-40B4-BE49-F238E27FC236}">
                <a16:creationId xmlns:a16="http://schemas.microsoft.com/office/drawing/2014/main" id="{7CF9BFAD-0626-4FD0-B74A-F2FB90AC9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3185" y="1889761"/>
            <a:ext cx="11933963" cy="5008144"/>
          </a:xfrm>
          <a:prstGeom prst="rect">
            <a:avLst/>
          </a:prstGeom>
        </p:spPr>
      </p:pic>
      <p:sp>
        <p:nvSpPr>
          <p:cNvPr id="4" name="TextBox 3">
            <a:extLst>
              <a:ext uri="{FF2B5EF4-FFF2-40B4-BE49-F238E27FC236}">
                <a16:creationId xmlns:a16="http://schemas.microsoft.com/office/drawing/2014/main" id="{48DE5B09-BB18-4541-9612-0267F1CDAE0B}"/>
              </a:ext>
            </a:extLst>
          </p:cNvPr>
          <p:cNvSpPr txBox="1"/>
          <p:nvPr/>
        </p:nvSpPr>
        <p:spPr>
          <a:xfrm>
            <a:off x="1844842" y="7603958"/>
            <a:ext cx="15272084" cy="1754326"/>
          </a:xfrm>
          <a:prstGeom prst="rect">
            <a:avLst/>
          </a:prstGeom>
          <a:noFill/>
        </p:spPr>
        <p:txBody>
          <a:bodyPr wrap="square" rtlCol="0">
            <a:spAutoFit/>
          </a:bodyPr>
          <a:lstStyle/>
          <a:p>
            <a:r>
              <a:rPr lang="en-US" sz="3600">
                <a:solidFill>
                  <a:schemeClr val="bg1"/>
                </a:solidFill>
                <a:latin typeface="Raleway" pitchFamily="2" charset="0"/>
              </a:rPr>
              <a:t>Amount spent in fraudulent transactions is generally higher, ranging from $17.10 to $1183.93. </a:t>
            </a:r>
          </a:p>
          <a:p>
            <a:r>
              <a:rPr lang="en-US" sz="3600">
                <a:solidFill>
                  <a:schemeClr val="bg1"/>
                </a:solidFill>
                <a:latin typeface="Raleway" pitchFamily="2" charset="0"/>
              </a:rPr>
              <a:t>The mean amount for fraudulent is also significantly higher.</a:t>
            </a: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F520920-00D8-42F9-BACF-C047F90D3A4F}"/>
                  </a:ext>
                </a:extLst>
              </p14:cNvPr>
              <p14:cNvContentPartPr/>
              <p14:nvPr/>
            </p14:nvContentPartPr>
            <p14:xfrm>
              <a:off x="13379375" y="3207606"/>
              <a:ext cx="1252800" cy="50760"/>
            </p14:xfrm>
          </p:contentPart>
        </mc:Choice>
        <mc:Fallback xmlns="">
          <p:pic>
            <p:nvPicPr>
              <p:cNvPr id="5" name="Ink 4">
                <a:extLst>
                  <a:ext uri="{FF2B5EF4-FFF2-40B4-BE49-F238E27FC236}">
                    <a16:creationId xmlns:a16="http://schemas.microsoft.com/office/drawing/2014/main" id="{6F520920-00D8-42F9-BACF-C047F90D3A4F}"/>
                  </a:ext>
                </a:extLst>
              </p:cNvPr>
              <p:cNvPicPr/>
              <p:nvPr/>
            </p:nvPicPr>
            <p:blipFill>
              <a:blip r:embed="rId7"/>
              <a:stretch>
                <a:fillRect/>
              </a:stretch>
            </p:blipFill>
            <p:spPr>
              <a:xfrm>
                <a:off x="13325391" y="3099606"/>
                <a:ext cx="1360409"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DBDAADB-1326-476E-8436-66A9FE19DC34}"/>
                  </a:ext>
                </a:extLst>
              </p14:cNvPr>
              <p14:cNvContentPartPr/>
              <p14:nvPr/>
            </p14:nvContentPartPr>
            <p14:xfrm>
              <a:off x="13266695" y="3697482"/>
              <a:ext cx="1365480" cy="130733"/>
            </p14:xfrm>
          </p:contentPart>
        </mc:Choice>
        <mc:Fallback xmlns="">
          <p:pic>
            <p:nvPicPr>
              <p:cNvPr id="7" name="Ink 6">
                <a:extLst>
                  <a:ext uri="{FF2B5EF4-FFF2-40B4-BE49-F238E27FC236}">
                    <a16:creationId xmlns:a16="http://schemas.microsoft.com/office/drawing/2014/main" id="{1DBDAADB-1326-476E-8436-66A9FE19DC34}"/>
                  </a:ext>
                </a:extLst>
              </p:cNvPr>
              <p:cNvPicPr/>
              <p:nvPr/>
            </p:nvPicPr>
            <p:blipFill>
              <a:blip r:embed="rId9"/>
              <a:stretch>
                <a:fillRect/>
              </a:stretch>
            </p:blipFill>
            <p:spPr>
              <a:xfrm>
                <a:off x="13212681" y="3589438"/>
                <a:ext cx="1473148" cy="346460"/>
              </a:xfrm>
              <a:prstGeom prst="rect">
                <a:avLst/>
              </a:prstGeom>
            </p:spPr>
          </p:pic>
        </mc:Fallback>
      </mc:AlternateContent>
      <p:pic>
        <p:nvPicPr>
          <p:cNvPr id="8" name="Picture 2">
            <a:extLst>
              <a:ext uri="{FF2B5EF4-FFF2-40B4-BE49-F238E27FC236}">
                <a16:creationId xmlns:a16="http://schemas.microsoft.com/office/drawing/2014/main" id="{3CB242AF-0116-434D-8960-C7508F4C4A3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915226" y="129477"/>
            <a:ext cx="1683191" cy="1214958"/>
          </a:xfrm>
          <a:prstGeom prst="rect">
            <a:avLst/>
          </a:prstGeom>
        </p:spPr>
      </p:pic>
    </p:spTree>
    <p:extLst>
      <p:ext uri="{BB962C8B-B14F-4D97-AF65-F5344CB8AC3E}">
        <p14:creationId xmlns:p14="http://schemas.microsoft.com/office/powerpoint/2010/main" val="13674762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2" name="Picture 11" descr="A picture containing several&#10;&#10;Description automatically generated">
            <a:extLst>
              <a:ext uri="{FF2B5EF4-FFF2-40B4-BE49-F238E27FC236}">
                <a16:creationId xmlns:a16="http://schemas.microsoft.com/office/drawing/2014/main" id="{156C523E-7E32-4A5F-91F9-572047C55F1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51535"/>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6829358" y="0"/>
            <a:ext cx="6823364"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Balance</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4" name="Picture 6">
            <a:extLst>
              <a:ext uri="{FF2B5EF4-FFF2-40B4-BE49-F238E27FC236}">
                <a16:creationId xmlns:a16="http://schemas.microsoft.com/office/drawing/2014/main" id="{123B75EA-BB69-4C84-9946-B4F5068478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0949" y="2706117"/>
            <a:ext cx="8549051" cy="6016800"/>
          </a:xfrm>
          <a:prstGeom prst="rect">
            <a:avLst/>
          </a:prstGeom>
          <a:solidFill>
            <a:schemeClr val="bg1"/>
          </a:solidFill>
        </p:spPr>
      </p:pic>
      <p:pic>
        <p:nvPicPr>
          <p:cNvPr id="5" name="Picture 4">
            <a:extLst>
              <a:ext uri="{FF2B5EF4-FFF2-40B4-BE49-F238E27FC236}">
                <a16:creationId xmlns:a16="http://schemas.microsoft.com/office/drawing/2014/main" id="{0515420D-B5E1-42EF-976A-788766713F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8680" y="4772793"/>
            <a:ext cx="2320842" cy="1609343"/>
          </a:xfrm>
          <a:prstGeom prst="rect">
            <a:avLst/>
          </a:prstGeom>
        </p:spPr>
      </p:pic>
      <p:pic>
        <p:nvPicPr>
          <p:cNvPr id="7" name="Picture 2">
            <a:extLst>
              <a:ext uri="{FF2B5EF4-FFF2-40B4-BE49-F238E27FC236}">
                <a16:creationId xmlns:a16="http://schemas.microsoft.com/office/drawing/2014/main" id="{16363E4D-DD45-4D9C-B4BB-B11A9467DCA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885474" y="177351"/>
            <a:ext cx="1683191" cy="1214958"/>
          </a:xfrm>
          <a:prstGeom prst="rect">
            <a:avLst/>
          </a:prstGeom>
        </p:spPr>
      </p:pic>
    </p:spTree>
    <p:extLst>
      <p:ext uri="{BB962C8B-B14F-4D97-AF65-F5344CB8AC3E}">
        <p14:creationId xmlns:p14="http://schemas.microsoft.com/office/powerpoint/2010/main" val="626390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4304372" y="303873"/>
            <a:ext cx="9679260" cy="9679257"/>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LT" sz="12000" b="1" i="0" u="none" strike="noStrike" kern="1200" cap="none" spc="-225"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4091784" y="5143500"/>
            <a:ext cx="10104432" cy="3046988"/>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SG" sz="96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Feature</a:t>
            </a:r>
            <a:br>
              <a:rPr kumimoji="0" lang="en-SG" sz="96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br>
            <a:r>
              <a:rPr kumimoji="0" lang="en-SG" sz="96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Engineering</a:t>
            </a:r>
            <a:endParaRPr kumimoji="0" lang="en-LT" sz="96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Picture 30">
            <a:extLst>
              <a:ext uri="{FF2B5EF4-FFF2-40B4-BE49-F238E27FC236}">
                <a16:creationId xmlns:a16="http://schemas.microsoft.com/office/drawing/2014/main" id="{49443A1A-2393-424F-AEAF-8434A75AE1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725342" y="1127224"/>
            <a:ext cx="2837316" cy="3787676"/>
          </a:xfrm>
          <a:prstGeom prst="rect">
            <a:avLst/>
          </a:prstGeom>
        </p:spPr>
      </p:pic>
    </p:spTree>
    <p:extLst>
      <p:ext uri="{BB962C8B-B14F-4D97-AF65-F5344CB8AC3E}">
        <p14:creationId xmlns:p14="http://schemas.microsoft.com/office/powerpoint/2010/main" val="33419984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03F7B334-8CB7-4568-B291-19481B5B9D2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5719956" y="1170039"/>
            <a:ext cx="8367698" cy="1015663"/>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Feature Engineering</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5" name="Picture 30">
            <a:extLst>
              <a:ext uri="{FF2B5EF4-FFF2-40B4-BE49-F238E27FC236}">
                <a16:creationId xmlns:a16="http://schemas.microsoft.com/office/drawing/2014/main" id="{F24C8C1B-DF45-42CF-B02D-BA4F57919C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25297" y="694225"/>
            <a:ext cx="1437314" cy="1918743"/>
          </a:xfrm>
          <a:prstGeom prst="rect">
            <a:avLst/>
          </a:prstGeom>
        </p:spPr>
      </p:pic>
      <p:sp>
        <p:nvSpPr>
          <p:cNvPr id="8" name="Oval 7">
            <a:extLst>
              <a:ext uri="{FF2B5EF4-FFF2-40B4-BE49-F238E27FC236}">
                <a16:creationId xmlns:a16="http://schemas.microsoft.com/office/drawing/2014/main" id="{F9A695F7-1EAF-42F0-8B39-D6E973C8F560}"/>
              </a:ext>
            </a:extLst>
          </p:cNvPr>
          <p:cNvSpPr/>
          <p:nvPr/>
        </p:nvSpPr>
        <p:spPr>
          <a:xfrm>
            <a:off x="-2047458" y="-6047955"/>
            <a:ext cx="22382919" cy="2238291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LT" sz="12000" b="1" spc="-225">
              <a:latin typeface="Raleway" panose="020B0503030101060003" pitchFamily="34" charset="77"/>
            </a:endParaRPr>
          </a:p>
        </p:txBody>
      </p:sp>
      <p:pic>
        <p:nvPicPr>
          <p:cNvPr id="7" name="Picture 25">
            <a:extLst>
              <a:ext uri="{FF2B5EF4-FFF2-40B4-BE49-F238E27FC236}">
                <a16:creationId xmlns:a16="http://schemas.microsoft.com/office/drawing/2014/main" id="{C05F0D52-1D34-B811-42B2-EBF6B7F65BF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893720" y="3953768"/>
            <a:ext cx="2995338" cy="2123967"/>
          </a:xfrm>
          <a:prstGeom prst="rect">
            <a:avLst/>
          </a:prstGeom>
        </p:spPr>
      </p:pic>
      <p:pic>
        <p:nvPicPr>
          <p:cNvPr id="9" name="Picture 25">
            <a:extLst>
              <a:ext uri="{FF2B5EF4-FFF2-40B4-BE49-F238E27FC236}">
                <a16:creationId xmlns:a16="http://schemas.microsoft.com/office/drawing/2014/main" id="{F47ECC32-36EB-A222-4327-E5970CB4EAA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870462" y="3936219"/>
            <a:ext cx="2995338" cy="2123967"/>
          </a:xfrm>
          <a:prstGeom prst="rect">
            <a:avLst/>
          </a:prstGeom>
        </p:spPr>
      </p:pic>
      <p:sp>
        <p:nvSpPr>
          <p:cNvPr id="2" name="TextBox 1">
            <a:extLst>
              <a:ext uri="{FF2B5EF4-FFF2-40B4-BE49-F238E27FC236}">
                <a16:creationId xmlns:a16="http://schemas.microsoft.com/office/drawing/2014/main" id="{9B5D2FF0-FC46-7809-6D27-3B73555C98BF}"/>
              </a:ext>
            </a:extLst>
          </p:cNvPr>
          <p:cNvSpPr txBox="1"/>
          <p:nvPr/>
        </p:nvSpPr>
        <p:spPr>
          <a:xfrm>
            <a:off x="1753497" y="6151246"/>
            <a:ext cx="5943600" cy="646331"/>
          </a:xfrm>
          <a:prstGeom prst="rect">
            <a:avLst/>
          </a:prstGeom>
          <a:noFill/>
        </p:spPr>
        <p:txBody>
          <a:bodyPr wrap="square" rtlCol="0">
            <a:spAutoFit/>
          </a:bodyPr>
          <a:lstStyle/>
          <a:p>
            <a:r>
              <a:rPr lang="en-US" sz="3600">
                <a:solidFill>
                  <a:schemeClr val="bg1"/>
                </a:solidFill>
                <a:latin typeface="Raleway" pitchFamily="2" charset="77"/>
              </a:rPr>
              <a:t>Poor correlation values</a:t>
            </a:r>
          </a:p>
        </p:txBody>
      </p:sp>
      <p:cxnSp>
        <p:nvCxnSpPr>
          <p:cNvPr id="11" name="Straight Arrow Connector 10">
            <a:extLst>
              <a:ext uri="{FF2B5EF4-FFF2-40B4-BE49-F238E27FC236}">
                <a16:creationId xmlns:a16="http://schemas.microsoft.com/office/drawing/2014/main" id="{AA32278A-7F2D-0E70-A082-5BE5E8883184}"/>
              </a:ext>
            </a:extLst>
          </p:cNvPr>
          <p:cNvCxnSpPr/>
          <p:nvPr/>
        </p:nvCxnSpPr>
        <p:spPr>
          <a:xfrm>
            <a:off x="6686719" y="4977105"/>
            <a:ext cx="4572000" cy="0"/>
          </a:xfrm>
          <a:prstGeom prst="straightConnector1">
            <a:avLst/>
          </a:prstGeom>
          <a:ln w="76200">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BDD71F4E-404C-0C52-4026-C90E4FDA9029}"/>
              </a:ext>
            </a:extLst>
          </p:cNvPr>
          <p:cNvSpPr txBox="1"/>
          <p:nvPr/>
        </p:nvSpPr>
        <p:spPr>
          <a:xfrm>
            <a:off x="10396331" y="6064137"/>
            <a:ext cx="5943600" cy="1200329"/>
          </a:xfrm>
          <a:prstGeom prst="rect">
            <a:avLst/>
          </a:prstGeom>
          <a:noFill/>
        </p:spPr>
        <p:txBody>
          <a:bodyPr wrap="square" rtlCol="0">
            <a:spAutoFit/>
          </a:bodyPr>
          <a:lstStyle/>
          <a:p>
            <a:pPr algn="ctr"/>
            <a:r>
              <a:rPr lang="en-US" sz="3600" b="1">
                <a:solidFill>
                  <a:schemeClr val="bg1"/>
                </a:solidFill>
                <a:latin typeface="Raleway" pitchFamily="2" charset="77"/>
              </a:rPr>
              <a:t>NEW</a:t>
            </a:r>
            <a:r>
              <a:rPr lang="en-US" sz="3600">
                <a:solidFill>
                  <a:schemeClr val="bg1"/>
                </a:solidFill>
                <a:latin typeface="Raleway" pitchFamily="2" charset="77"/>
              </a:rPr>
              <a:t> features with better correlation values !</a:t>
            </a:r>
          </a:p>
        </p:txBody>
      </p:sp>
    </p:spTree>
    <p:extLst>
      <p:ext uri="{BB962C8B-B14F-4D97-AF65-F5344CB8AC3E}">
        <p14:creationId xmlns:p14="http://schemas.microsoft.com/office/powerpoint/2010/main" val="1510337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Text&#10;&#10;Description automatically generated">
            <a:extLst>
              <a:ext uri="{FF2B5EF4-FFF2-40B4-BE49-F238E27FC236}">
                <a16:creationId xmlns:a16="http://schemas.microsoft.com/office/drawing/2014/main" id="{261E7DC2-6CA7-40B0-BE56-E767F4B73F6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a:ln>
            <a:noFill/>
          </a:ln>
          <a:effectLst>
            <a:outerShdw blurRad="292100" dist="139700" dir="2700000" algn="tl" rotWithShape="0">
              <a:srgbClr val="333333">
                <a:alpha val="65000"/>
              </a:srgbClr>
            </a:outerShdw>
          </a:effectLst>
        </p:spPr>
      </p:pic>
      <p:grpSp>
        <p:nvGrpSpPr>
          <p:cNvPr id="2" name="Group 2"/>
          <p:cNvGrpSpPr/>
          <p:nvPr/>
        </p:nvGrpSpPr>
        <p:grpSpPr>
          <a:xfrm>
            <a:off x="9500532" y="1589329"/>
            <a:ext cx="7341832" cy="1247706"/>
            <a:chOff x="0" y="0"/>
            <a:chExt cx="4750317" cy="660400"/>
          </a:xfrm>
        </p:grpSpPr>
        <p:sp>
          <p:nvSpPr>
            <p:cNvPr id="3" name="Freeform 3"/>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sp>
      </p:grpSp>
      <p:sp>
        <p:nvSpPr>
          <p:cNvPr id="4" name="TextBox 4"/>
          <p:cNvSpPr txBox="1"/>
          <p:nvPr/>
        </p:nvSpPr>
        <p:spPr>
          <a:xfrm>
            <a:off x="9912641" y="2041361"/>
            <a:ext cx="6485510" cy="399405"/>
          </a:xfrm>
          <a:prstGeom prst="rect">
            <a:avLst/>
          </a:prstGeom>
        </p:spPr>
        <p:txBody>
          <a:bodyPr wrap="square" lIns="0" tIns="0" rIns="0" bIns="0" rtlCol="0" anchor="t">
            <a:spAutoFit/>
          </a:bodyPr>
          <a:lstStyle/>
          <a:p>
            <a:pPr algn="ctr">
              <a:lnSpc>
                <a:spcPts val="3359"/>
              </a:lnSpc>
            </a:pPr>
            <a:r>
              <a:rPr lang="en-US" sz="2400" b="1" i="1">
                <a:latin typeface="Raleway" pitchFamily="2" charset="0"/>
              </a:rPr>
              <a:t>Most Common Identity Fraud</a:t>
            </a:r>
          </a:p>
        </p:txBody>
      </p:sp>
      <p:grpSp>
        <p:nvGrpSpPr>
          <p:cNvPr id="5" name="Group 5"/>
          <p:cNvGrpSpPr/>
          <p:nvPr/>
        </p:nvGrpSpPr>
        <p:grpSpPr>
          <a:xfrm>
            <a:off x="9474526" y="3050462"/>
            <a:ext cx="7361740" cy="1247706"/>
            <a:chOff x="0" y="0"/>
            <a:chExt cx="4750317" cy="660400"/>
          </a:xfrm>
        </p:grpSpPr>
        <p:sp>
          <p:nvSpPr>
            <p:cNvPr id="6" name="Freeform 6"/>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sp>
      </p:grpSp>
      <p:sp>
        <p:nvSpPr>
          <p:cNvPr id="7" name="TextBox 7"/>
          <p:cNvSpPr txBox="1"/>
          <p:nvPr/>
        </p:nvSpPr>
        <p:spPr>
          <a:xfrm>
            <a:off x="9945211" y="3432208"/>
            <a:ext cx="6485510" cy="399405"/>
          </a:xfrm>
          <a:prstGeom prst="rect">
            <a:avLst/>
          </a:prstGeom>
        </p:spPr>
        <p:txBody>
          <a:bodyPr wrap="square" lIns="0" tIns="0" rIns="0" bIns="0" rtlCol="0" anchor="t">
            <a:spAutoFit/>
          </a:bodyPr>
          <a:lstStyle/>
          <a:p>
            <a:pPr algn="ctr">
              <a:lnSpc>
                <a:spcPts val="3359"/>
              </a:lnSpc>
            </a:pPr>
            <a:r>
              <a:rPr lang="en-US" sz="2400" b="1" i="1">
                <a:latin typeface="Raleway" pitchFamily="2" charset="0"/>
              </a:rPr>
              <a:t>Losses $28.65 billion worldwide in 2019</a:t>
            </a:r>
          </a:p>
        </p:txBody>
      </p:sp>
      <p:grpSp>
        <p:nvGrpSpPr>
          <p:cNvPr id="8" name="Group 8"/>
          <p:cNvGrpSpPr/>
          <p:nvPr/>
        </p:nvGrpSpPr>
        <p:grpSpPr>
          <a:xfrm>
            <a:off x="9474526" y="4520086"/>
            <a:ext cx="7361740" cy="1420907"/>
            <a:chOff x="-1" y="129776"/>
            <a:chExt cx="4701573" cy="577577"/>
          </a:xfrm>
        </p:grpSpPr>
        <p:sp>
          <p:nvSpPr>
            <p:cNvPr id="9" name="Freeform 9"/>
            <p:cNvSpPr/>
            <p:nvPr/>
          </p:nvSpPr>
          <p:spPr>
            <a:xfrm>
              <a:off x="-1" y="129776"/>
              <a:ext cx="4701573" cy="577577"/>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sp>
      </p:grpSp>
      <p:sp>
        <p:nvSpPr>
          <p:cNvPr id="10" name="TextBox 10"/>
          <p:cNvSpPr txBox="1"/>
          <p:nvPr/>
        </p:nvSpPr>
        <p:spPr>
          <a:xfrm>
            <a:off x="9737250" y="4943797"/>
            <a:ext cx="6836291" cy="399405"/>
          </a:xfrm>
          <a:prstGeom prst="rect">
            <a:avLst/>
          </a:prstGeom>
        </p:spPr>
        <p:txBody>
          <a:bodyPr wrap="square" lIns="0" tIns="0" rIns="0" bIns="0" rtlCol="0" anchor="t">
            <a:spAutoFit/>
          </a:bodyPr>
          <a:lstStyle/>
          <a:p>
            <a:pPr algn="ctr">
              <a:lnSpc>
                <a:spcPts val="3359"/>
              </a:lnSpc>
            </a:pPr>
            <a:r>
              <a:rPr lang="en-US" sz="2400" b="1" i="1">
                <a:latin typeface="Raleway" pitchFamily="2" charset="0"/>
              </a:rPr>
              <a:t>Covid-19 is playing a major role</a:t>
            </a:r>
          </a:p>
        </p:txBody>
      </p:sp>
      <p:grpSp>
        <p:nvGrpSpPr>
          <p:cNvPr id="11" name="Group 11"/>
          <p:cNvGrpSpPr/>
          <p:nvPr/>
        </p:nvGrpSpPr>
        <p:grpSpPr>
          <a:xfrm>
            <a:off x="9500532" y="6188195"/>
            <a:ext cx="7345688" cy="1281946"/>
            <a:chOff x="0" y="0"/>
            <a:chExt cx="4750317" cy="660400"/>
          </a:xfrm>
        </p:grpSpPr>
        <p:sp>
          <p:nvSpPr>
            <p:cNvPr id="12" name="Freeform 12"/>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sp>
      </p:grpSp>
      <p:sp>
        <p:nvSpPr>
          <p:cNvPr id="13" name="TextBox 13"/>
          <p:cNvSpPr txBox="1"/>
          <p:nvPr/>
        </p:nvSpPr>
        <p:spPr>
          <a:xfrm>
            <a:off x="9912640" y="6629465"/>
            <a:ext cx="6485510" cy="399405"/>
          </a:xfrm>
          <a:prstGeom prst="rect">
            <a:avLst/>
          </a:prstGeom>
        </p:spPr>
        <p:txBody>
          <a:bodyPr wrap="square" lIns="0" tIns="0" rIns="0" bIns="0" rtlCol="0" anchor="t">
            <a:spAutoFit/>
          </a:bodyPr>
          <a:lstStyle/>
          <a:p>
            <a:pPr algn="ctr">
              <a:lnSpc>
                <a:spcPts val="3359"/>
              </a:lnSpc>
            </a:pPr>
            <a:r>
              <a:rPr lang="en-US" sz="2400" b="1" i="1">
                <a:latin typeface="Raleway" pitchFamily="2" charset="0"/>
              </a:rPr>
              <a:t>Increase 44.6% to 393,207 in 2020</a:t>
            </a:r>
          </a:p>
        </p:txBody>
      </p:sp>
      <p:grpSp>
        <p:nvGrpSpPr>
          <p:cNvPr id="14" name="Group 14"/>
          <p:cNvGrpSpPr/>
          <p:nvPr/>
        </p:nvGrpSpPr>
        <p:grpSpPr>
          <a:xfrm>
            <a:off x="9490578" y="7717344"/>
            <a:ext cx="7345688" cy="1281946"/>
            <a:chOff x="0" y="0"/>
            <a:chExt cx="4750317" cy="660400"/>
          </a:xfrm>
        </p:grpSpPr>
        <p:sp>
          <p:nvSpPr>
            <p:cNvPr id="15" name="Freeform 15"/>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sp>
      </p:grpSp>
      <p:sp>
        <p:nvSpPr>
          <p:cNvPr id="16" name="TextBox 16"/>
          <p:cNvSpPr txBox="1"/>
          <p:nvPr/>
        </p:nvSpPr>
        <p:spPr>
          <a:xfrm>
            <a:off x="9945211" y="8158614"/>
            <a:ext cx="6485510" cy="399405"/>
          </a:xfrm>
          <a:prstGeom prst="rect">
            <a:avLst/>
          </a:prstGeom>
        </p:spPr>
        <p:txBody>
          <a:bodyPr wrap="square" lIns="0" tIns="0" rIns="0" bIns="0" rtlCol="0" anchor="t">
            <a:spAutoFit/>
          </a:bodyPr>
          <a:lstStyle/>
          <a:p>
            <a:pPr algn="ctr">
              <a:lnSpc>
                <a:spcPts val="3359"/>
              </a:lnSpc>
            </a:pPr>
            <a:r>
              <a:rPr lang="en-US" sz="2400" b="1" i="1">
                <a:latin typeface="Raleway" pitchFamily="2" charset="0"/>
              </a:rPr>
              <a:t>Leverage machine learning</a:t>
            </a:r>
          </a:p>
        </p:txBody>
      </p:sp>
      <p:grpSp>
        <p:nvGrpSpPr>
          <p:cNvPr id="21" name="Group 21"/>
          <p:cNvGrpSpPr/>
          <p:nvPr/>
        </p:nvGrpSpPr>
        <p:grpSpPr>
          <a:xfrm>
            <a:off x="1642456" y="1765558"/>
            <a:ext cx="6388082" cy="2065541"/>
            <a:chOff x="0" y="-9525"/>
            <a:chExt cx="8517443" cy="2754054"/>
          </a:xfrm>
        </p:grpSpPr>
        <p:sp>
          <p:nvSpPr>
            <p:cNvPr id="22" name="TextBox 22"/>
            <p:cNvSpPr txBox="1"/>
            <p:nvPr/>
          </p:nvSpPr>
          <p:spPr>
            <a:xfrm>
              <a:off x="0" y="-9525"/>
              <a:ext cx="8517443" cy="1713205"/>
            </a:xfrm>
            <a:prstGeom prst="rect">
              <a:avLst/>
            </a:prstGeom>
          </p:spPr>
          <p:txBody>
            <a:bodyPr lIns="0" tIns="0" rIns="0" bIns="0" rtlCol="0" anchor="t">
              <a:spAutoFit/>
            </a:bodyPr>
            <a:lstStyle/>
            <a:p>
              <a:pPr>
                <a:lnSpc>
                  <a:spcPts val="10559"/>
                </a:lnSpc>
              </a:pPr>
              <a:r>
                <a:rPr lang="en-US" sz="8799" b="1">
                  <a:solidFill>
                    <a:schemeClr val="bg1"/>
                  </a:solidFill>
                  <a:latin typeface="Raleway" pitchFamily="2" charset="0"/>
                </a:rPr>
                <a:t>Problem</a:t>
              </a:r>
            </a:p>
          </p:txBody>
        </p:sp>
        <p:sp>
          <p:nvSpPr>
            <p:cNvPr id="23" name="TextBox 23"/>
            <p:cNvSpPr txBox="1"/>
            <p:nvPr/>
          </p:nvSpPr>
          <p:spPr>
            <a:xfrm>
              <a:off x="0" y="2112704"/>
              <a:ext cx="8517443" cy="631825"/>
            </a:xfrm>
            <a:prstGeom prst="rect">
              <a:avLst/>
            </a:prstGeom>
          </p:spPr>
          <p:txBody>
            <a:bodyPr lIns="0" tIns="0" rIns="0" bIns="0" rtlCol="0" anchor="t">
              <a:spAutoFit/>
            </a:bodyPr>
            <a:lstStyle/>
            <a:p>
              <a:pPr>
                <a:lnSpc>
                  <a:spcPts val="3719"/>
                </a:lnSpc>
              </a:pPr>
              <a:r>
                <a:rPr lang="en-US" sz="3099">
                  <a:solidFill>
                    <a:schemeClr val="bg1"/>
                  </a:solidFill>
                  <a:latin typeface="Raleway" pitchFamily="2" charset="0"/>
                </a:rPr>
                <a:t>Motivation and Formulation</a:t>
              </a:r>
            </a:p>
          </p:txBody>
        </p:sp>
      </p:grpSp>
      <p:pic>
        <p:nvPicPr>
          <p:cNvPr id="24" name="그림 2">
            <a:extLst>
              <a:ext uri="{FF2B5EF4-FFF2-40B4-BE49-F238E27FC236}">
                <a16:creationId xmlns:a16="http://schemas.microsoft.com/office/drawing/2014/main" id="{C4EC1CEA-A3DA-4CCD-85BB-843811A846DF}"/>
              </a:ext>
            </a:extLst>
          </p:cNvPr>
          <p:cNvPicPr>
            <a:picLocks noChangeAspect="1"/>
          </p:cNvPicPr>
          <p:nvPr/>
        </p:nvPicPr>
        <p:blipFill>
          <a:blip r:embed="rId5" cstate="print">
            <a:duotone>
              <a:prstClr val="black"/>
              <a:srgbClr val="9976FF">
                <a:tint val="45000"/>
                <a:satMod val="400000"/>
              </a:srgbClr>
            </a:duotone>
            <a:extLst>
              <a:ext uri="{BEBA8EAE-BF5A-486C-A8C5-ECC9F3942E4B}">
                <a14:imgProps xmlns:a14="http://schemas.microsoft.com/office/drawing/2010/main">
                  <a14:imgLayer r:embed="rId6">
                    <a14:imgEffect>
                      <a14:sharpenSoften amount="100000"/>
                    </a14:imgEffect>
                    <a14:imgEffect>
                      <a14:colorTemperature colorTemp="11200"/>
                    </a14:imgEffect>
                    <a14:imgEffect>
                      <a14:saturation sat="0"/>
                    </a14:imgEffect>
                    <a14:imgEffect>
                      <a14:brightnessContrast bright="39000" contrast="100000"/>
                    </a14:imgEffect>
                  </a14:imgLayer>
                </a14:imgProps>
              </a:ext>
              <a:ext uri="{28A0092B-C50C-407E-A947-70E740481C1C}">
                <a14:useLocalDpi xmlns:a14="http://schemas.microsoft.com/office/drawing/2010/main" val="0"/>
              </a:ext>
            </a:extLst>
          </a:blip>
          <a:stretch>
            <a:fillRect/>
          </a:stretch>
        </p:blipFill>
        <p:spPr>
          <a:xfrm rot="20892912">
            <a:off x="1941967" y="5200945"/>
            <a:ext cx="4818044" cy="34302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close up of a compass&#10;&#10;Description automatically generated with medium confidence">
            <a:extLst>
              <a:ext uri="{FF2B5EF4-FFF2-40B4-BE49-F238E27FC236}">
                <a16:creationId xmlns:a16="http://schemas.microsoft.com/office/drawing/2014/main" id="{A047BF4C-4C90-4044-B429-472C96178A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154235" y="378055"/>
            <a:ext cx="5600036" cy="1323439"/>
          </a:xfrm>
          <a:prstGeom prst="rect">
            <a:avLst/>
          </a:prstGeom>
        </p:spPr>
        <p:txBody>
          <a:bodyPr wrap="square">
            <a:spAutoFit/>
          </a:bodyPr>
          <a:lstStyle/>
          <a:p>
            <a:pPr algn="ctr"/>
            <a:r>
              <a:rPr lang="en-US" sz="8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Time</a:t>
            </a:r>
            <a:endParaRPr lang="en-LT" sz="8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B43BC4CE-A6BE-1641-A1BE-B1B2BCA995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8523" y="3161380"/>
            <a:ext cx="2782078" cy="6099171"/>
          </a:xfrm>
          <a:prstGeom prst="rect">
            <a:avLst/>
          </a:prstGeom>
        </p:spPr>
      </p:pic>
      <p:sp>
        <p:nvSpPr>
          <p:cNvPr id="4" name="Right Arrow 3">
            <a:extLst>
              <a:ext uri="{FF2B5EF4-FFF2-40B4-BE49-F238E27FC236}">
                <a16:creationId xmlns:a16="http://schemas.microsoft.com/office/drawing/2014/main" id="{B1723368-D0C1-8D48-BB8D-D8F2132DA761}"/>
              </a:ext>
            </a:extLst>
          </p:cNvPr>
          <p:cNvSpPr/>
          <p:nvPr/>
        </p:nvSpPr>
        <p:spPr>
          <a:xfrm>
            <a:off x="5467005" y="5502305"/>
            <a:ext cx="3245224" cy="211567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able&#10;&#10;Description automatically generated">
            <a:extLst>
              <a:ext uri="{FF2B5EF4-FFF2-40B4-BE49-F238E27FC236}">
                <a16:creationId xmlns:a16="http://schemas.microsoft.com/office/drawing/2014/main" id="{788755BB-CE8C-D84F-A47F-BC0B630AF7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5759" y="2715825"/>
            <a:ext cx="7569200" cy="6884751"/>
          </a:xfrm>
          <a:prstGeom prst="rect">
            <a:avLst/>
          </a:prstGeom>
        </p:spPr>
      </p:pic>
      <p:sp>
        <p:nvSpPr>
          <p:cNvPr id="9" name="TextBox 8">
            <a:extLst>
              <a:ext uri="{FF2B5EF4-FFF2-40B4-BE49-F238E27FC236}">
                <a16:creationId xmlns:a16="http://schemas.microsoft.com/office/drawing/2014/main" id="{007F8FD5-945E-294B-A685-5EBC595C6E5C}"/>
              </a:ext>
            </a:extLst>
          </p:cNvPr>
          <p:cNvSpPr txBox="1"/>
          <p:nvPr/>
        </p:nvSpPr>
        <p:spPr>
          <a:xfrm>
            <a:off x="4914838" y="2160992"/>
            <a:ext cx="3424517" cy="3046988"/>
          </a:xfrm>
          <a:prstGeom prst="rect">
            <a:avLst/>
          </a:prstGeom>
          <a:noFill/>
          <a:ln w="57150">
            <a:solidFill>
              <a:schemeClr val="bg1"/>
            </a:solidFill>
          </a:ln>
        </p:spPr>
        <p:txBody>
          <a:bodyPr wrap="square" rtlCol="0">
            <a:spAutoFit/>
          </a:bodyPr>
          <a:lstStyle/>
          <a:p>
            <a:pPr algn="ctr"/>
            <a:r>
              <a:rPr lang="en-US" sz="3200" i="1" err="1">
                <a:solidFill>
                  <a:schemeClr val="bg1"/>
                </a:solidFill>
                <a:latin typeface="Raleway" pitchFamily="2" charset="0"/>
              </a:rPr>
              <a:t>week_number</a:t>
            </a:r>
            <a:r>
              <a:rPr lang="en-US" sz="3200" i="1">
                <a:solidFill>
                  <a:schemeClr val="bg1"/>
                </a:solidFill>
                <a:latin typeface="Raleway" pitchFamily="2" charset="0"/>
              </a:rPr>
              <a:t> </a:t>
            </a:r>
            <a:r>
              <a:rPr lang="en-US" sz="3200">
                <a:solidFill>
                  <a:schemeClr val="bg1"/>
                </a:solidFill>
                <a:latin typeface="Raleway" pitchFamily="2" charset="0"/>
              </a:rPr>
              <a:t>here refers to the day of the week with 0 (Monday) and 6 (Sunday)</a:t>
            </a:r>
          </a:p>
        </p:txBody>
      </p:sp>
      <p:cxnSp>
        <p:nvCxnSpPr>
          <p:cNvPr id="11" name="Straight Arrow Connector 10">
            <a:extLst>
              <a:ext uri="{FF2B5EF4-FFF2-40B4-BE49-F238E27FC236}">
                <a16:creationId xmlns:a16="http://schemas.microsoft.com/office/drawing/2014/main" id="{83ACDCF8-D987-E84C-BC4A-10F5C6B61017}"/>
              </a:ext>
            </a:extLst>
          </p:cNvPr>
          <p:cNvCxnSpPr>
            <a:cxnSpLocks/>
          </p:cNvCxnSpPr>
          <p:nvPr/>
        </p:nvCxnSpPr>
        <p:spPr>
          <a:xfrm flipV="1">
            <a:off x="8419972" y="2943026"/>
            <a:ext cx="1045787" cy="627531"/>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10" name="Picture 30">
            <a:extLst>
              <a:ext uri="{FF2B5EF4-FFF2-40B4-BE49-F238E27FC236}">
                <a16:creationId xmlns:a16="http://schemas.microsoft.com/office/drawing/2014/main" id="{D11DE64B-000D-40C5-BA07-A73BC587F8F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202218" y="304833"/>
            <a:ext cx="1101075" cy="1469881"/>
          </a:xfrm>
          <a:prstGeom prst="rect">
            <a:avLst/>
          </a:prstGeom>
        </p:spPr>
      </p:pic>
    </p:spTree>
    <p:extLst>
      <p:ext uri="{BB962C8B-B14F-4D97-AF65-F5344CB8AC3E}">
        <p14:creationId xmlns:p14="http://schemas.microsoft.com/office/powerpoint/2010/main" val="3392257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ompass&#10;&#10;Description automatically generated with medium confidence">
            <a:extLst>
              <a:ext uri="{FF2B5EF4-FFF2-40B4-BE49-F238E27FC236}">
                <a16:creationId xmlns:a16="http://schemas.microsoft.com/office/drawing/2014/main" id="{72D025D0-4362-4617-930F-C2C90363477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293" y="0"/>
            <a:ext cx="18291200" cy="10288800"/>
          </a:xfrm>
          <a:prstGeom prst="rect">
            <a:avLst/>
          </a:prstGeom>
          <a:solidFill>
            <a:schemeClr val="accent4">
              <a:lumMod val="60000"/>
              <a:lumOff val="40000"/>
            </a:schemeClr>
          </a:solidFill>
          <a:ln w="38100">
            <a:solidFill>
              <a:schemeClr val="tx1"/>
            </a:solidFill>
          </a:ln>
        </p:spPr>
      </p:pic>
      <p:sp>
        <p:nvSpPr>
          <p:cNvPr id="6" name="Rectangle 5">
            <a:extLst>
              <a:ext uri="{FF2B5EF4-FFF2-40B4-BE49-F238E27FC236}">
                <a16:creationId xmlns:a16="http://schemas.microsoft.com/office/drawing/2014/main" id="{86BA49A1-C4F8-6543-8240-061A4699B32F}"/>
              </a:ext>
            </a:extLst>
          </p:cNvPr>
          <p:cNvSpPr/>
          <p:nvPr/>
        </p:nvSpPr>
        <p:spPr>
          <a:xfrm>
            <a:off x="7341364" y="504300"/>
            <a:ext cx="5600036" cy="1015663"/>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Hour Encoding</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4" name="Picture 3" descr="A screenshot of a phone&#10;&#10;Description automatically generated with medium confidence">
            <a:extLst>
              <a:ext uri="{FF2B5EF4-FFF2-40B4-BE49-F238E27FC236}">
                <a16:creationId xmlns:a16="http://schemas.microsoft.com/office/drawing/2014/main" id="{F479BF73-A21D-3041-B51C-56D3C131ACF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4290125" y="2447580"/>
            <a:ext cx="2073599" cy="5391839"/>
          </a:xfrm>
          <a:prstGeom prst="rect">
            <a:avLst/>
          </a:prstGeom>
        </p:spPr>
      </p:pic>
      <p:pic>
        <p:nvPicPr>
          <p:cNvPr id="8" name="Picture 30">
            <a:extLst>
              <a:ext uri="{FF2B5EF4-FFF2-40B4-BE49-F238E27FC236}">
                <a16:creationId xmlns:a16="http://schemas.microsoft.com/office/drawing/2014/main" id="{5E1B592F-BBA8-499E-AA83-FCCA20F597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59833" y="277192"/>
            <a:ext cx="1101075" cy="1469881"/>
          </a:xfrm>
          <a:prstGeom prst="rect">
            <a:avLst/>
          </a:prstGeom>
        </p:spPr>
      </p:pic>
      <p:sp>
        <p:nvSpPr>
          <p:cNvPr id="46" name="Google Shape;883;p24">
            <a:extLst>
              <a:ext uri="{FF2B5EF4-FFF2-40B4-BE49-F238E27FC236}">
                <a16:creationId xmlns:a16="http://schemas.microsoft.com/office/drawing/2014/main" id="{B79F6C44-DF65-3EBB-D31F-F7ACE547B086}"/>
              </a:ext>
            </a:extLst>
          </p:cNvPr>
          <p:cNvSpPr/>
          <p:nvPr/>
        </p:nvSpPr>
        <p:spPr>
          <a:xfrm>
            <a:off x="6588792" y="2699119"/>
            <a:ext cx="7186331" cy="1469881"/>
          </a:xfrm>
          <a:prstGeom prst="rect">
            <a:avLst/>
          </a:prstGeom>
          <a:solidFill>
            <a:srgbClr val="EEEEEE"/>
          </a:solidFill>
          <a:ln>
            <a:noFill/>
          </a:ln>
        </p:spPr>
        <p:txBody>
          <a:bodyPr spcFirstLastPara="1" wrap="square" lIns="1280150" tIns="182850" rIns="274300" bIns="182850" anchor="ctr" anchorCtr="0">
            <a:noAutofit/>
          </a:bodyPr>
          <a:lstStyle/>
          <a:p>
            <a:pPr algn="ctr"/>
            <a:r>
              <a:rPr lang="en-SG" sz="2800">
                <a:latin typeface="Raleway" pitchFamily="2" charset="77"/>
                <a:ea typeface="Roboto"/>
                <a:cs typeface="Roboto"/>
                <a:sym typeface="Roboto"/>
              </a:rPr>
              <a:t>If transaction time is </a:t>
            </a:r>
            <a:r>
              <a:rPr lang="en-SG" sz="2800" b="1">
                <a:latin typeface="Raleway" pitchFamily="2" charset="77"/>
                <a:ea typeface="Roboto"/>
                <a:cs typeface="Roboto"/>
                <a:sym typeface="Roboto"/>
              </a:rPr>
              <a:t>later than 2100H and earlier than 0500H</a:t>
            </a:r>
            <a:r>
              <a:rPr lang="en-SG" sz="2800">
                <a:latin typeface="Raleway" pitchFamily="2" charset="77"/>
                <a:ea typeface="Roboto"/>
                <a:cs typeface="Roboto"/>
                <a:sym typeface="Roboto"/>
              </a:rPr>
              <a:t> it is encoded as ‘1’</a:t>
            </a:r>
          </a:p>
        </p:txBody>
      </p:sp>
      <p:sp>
        <p:nvSpPr>
          <p:cNvPr id="49" name="Google Shape;886;p24">
            <a:extLst>
              <a:ext uri="{FF2B5EF4-FFF2-40B4-BE49-F238E27FC236}">
                <a16:creationId xmlns:a16="http://schemas.microsoft.com/office/drawing/2014/main" id="{8168EDCD-E8F3-9AB0-ECC0-1162EB49123D}"/>
              </a:ext>
            </a:extLst>
          </p:cNvPr>
          <p:cNvSpPr/>
          <p:nvPr/>
        </p:nvSpPr>
        <p:spPr>
          <a:xfrm>
            <a:off x="6801761" y="5546798"/>
            <a:ext cx="5467245" cy="1501800"/>
          </a:xfrm>
          <a:prstGeom prst="rect">
            <a:avLst/>
          </a:prstGeom>
          <a:solidFill>
            <a:srgbClr val="EEEEEE"/>
          </a:solidFill>
          <a:ln>
            <a:noFill/>
          </a:ln>
        </p:spPr>
        <p:txBody>
          <a:bodyPr spcFirstLastPara="1" wrap="square" lIns="1280150" tIns="182850" rIns="274300" bIns="182850" anchor="ctr" anchorCtr="0">
            <a:noAutofit/>
          </a:bodyPr>
          <a:lstStyle/>
          <a:p>
            <a:pPr algn="ctr"/>
            <a:r>
              <a:rPr lang="en-US" sz="2800">
                <a:solidFill>
                  <a:srgbClr val="000000"/>
                </a:solidFill>
                <a:latin typeface="Raleway" pitchFamily="2" charset="77"/>
                <a:ea typeface="Roboto"/>
                <a:cs typeface="Roboto"/>
                <a:sym typeface="Roboto"/>
              </a:rPr>
              <a:t>Else it is encoded as ‘0’</a:t>
            </a:r>
            <a:endParaRPr sz="2800">
              <a:solidFill>
                <a:srgbClr val="000000"/>
              </a:solidFill>
              <a:latin typeface="Raleway" pitchFamily="2" charset="77"/>
              <a:ea typeface="Roboto"/>
              <a:cs typeface="Roboto"/>
              <a:sym typeface="Roboto"/>
            </a:endParaRPr>
          </a:p>
        </p:txBody>
      </p:sp>
      <p:sp>
        <p:nvSpPr>
          <p:cNvPr id="51" name="Google Shape;888;p24">
            <a:extLst>
              <a:ext uri="{FF2B5EF4-FFF2-40B4-BE49-F238E27FC236}">
                <a16:creationId xmlns:a16="http://schemas.microsoft.com/office/drawing/2014/main" id="{2D758356-1D3A-22CB-7E5D-1CA5DDAB4506}"/>
              </a:ext>
            </a:extLst>
          </p:cNvPr>
          <p:cNvSpPr/>
          <p:nvPr/>
        </p:nvSpPr>
        <p:spPr>
          <a:xfrm>
            <a:off x="4303615" y="3761132"/>
            <a:ext cx="2057962" cy="574168"/>
          </a:xfrm>
          <a:custGeom>
            <a:avLst/>
            <a:gdLst/>
            <a:ahLst/>
            <a:cxnLst/>
            <a:rect l="l" t="t" r="r" b="b"/>
            <a:pathLst>
              <a:path w="89070" h="24845" extrusionOk="0">
                <a:moveTo>
                  <a:pt x="31152" y="2723"/>
                </a:moveTo>
                <a:cubicBezTo>
                  <a:pt x="31150" y="2725"/>
                  <a:pt x="31149" y="2726"/>
                  <a:pt x="31147" y="2727"/>
                </a:cubicBezTo>
                <a:lnTo>
                  <a:pt x="31147" y="2727"/>
                </a:lnTo>
                <a:cubicBezTo>
                  <a:pt x="31149" y="2726"/>
                  <a:pt x="31150" y="2725"/>
                  <a:pt x="31152" y="2723"/>
                </a:cubicBezTo>
                <a:close/>
                <a:moveTo>
                  <a:pt x="31805" y="0"/>
                </a:moveTo>
                <a:cubicBezTo>
                  <a:pt x="30837" y="0"/>
                  <a:pt x="29908" y="118"/>
                  <a:pt x="29310" y="567"/>
                </a:cubicBezTo>
                <a:lnTo>
                  <a:pt x="21998" y="6248"/>
                </a:lnTo>
                <a:cubicBezTo>
                  <a:pt x="15055" y="11666"/>
                  <a:pt x="8111" y="17084"/>
                  <a:pt x="1167" y="22503"/>
                </a:cubicBezTo>
                <a:cubicBezTo>
                  <a:pt x="1" y="23377"/>
                  <a:pt x="1043" y="24845"/>
                  <a:pt x="2233" y="24845"/>
                </a:cubicBezTo>
                <a:cubicBezTo>
                  <a:pt x="2546" y="24845"/>
                  <a:pt x="2870" y="24743"/>
                  <a:pt x="3166" y="24502"/>
                </a:cubicBezTo>
                <a:cubicBezTo>
                  <a:pt x="9741" y="19399"/>
                  <a:pt x="16317" y="14296"/>
                  <a:pt x="22840" y="9194"/>
                </a:cubicBezTo>
                <a:cubicBezTo>
                  <a:pt x="25491" y="7143"/>
                  <a:pt x="28094" y="5092"/>
                  <a:pt x="30741" y="3042"/>
                </a:cubicBezTo>
                <a:lnTo>
                  <a:pt x="30741" y="3042"/>
                </a:lnTo>
                <a:cubicBezTo>
                  <a:pt x="30754" y="3042"/>
                  <a:pt x="30768" y="3042"/>
                  <a:pt x="30782" y="3042"/>
                </a:cubicBezTo>
                <a:cubicBezTo>
                  <a:pt x="30933" y="3042"/>
                  <a:pt x="31169" y="3039"/>
                  <a:pt x="31520" y="3039"/>
                </a:cubicBezTo>
                <a:lnTo>
                  <a:pt x="87228" y="3039"/>
                </a:lnTo>
                <a:cubicBezTo>
                  <a:pt x="89070" y="3039"/>
                  <a:pt x="89070" y="146"/>
                  <a:pt x="87228" y="146"/>
                </a:cubicBezTo>
                <a:lnTo>
                  <a:pt x="34781" y="146"/>
                </a:lnTo>
                <a:cubicBezTo>
                  <a:pt x="34006" y="146"/>
                  <a:pt x="32881" y="0"/>
                  <a:pt x="31805"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55" name="Google Shape;892;p24">
            <a:extLst>
              <a:ext uri="{FF2B5EF4-FFF2-40B4-BE49-F238E27FC236}">
                <a16:creationId xmlns:a16="http://schemas.microsoft.com/office/drawing/2014/main" id="{8138EE50-A5B4-2597-1E0C-3D6513E8C02B}"/>
              </a:ext>
            </a:extLst>
          </p:cNvPr>
          <p:cNvSpPr/>
          <p:nvPr/>
        </p:nvSpPr>
        <p:spPr>
          <a:xfrm>
            <a:off x="6005600" y="5546798"/>
            <a:ext cx="1501800" cy="1501800"/>
          </a:xfrm>
          <a:prstGeom prst="ellipse">
            <a:avLst/>
          </a:prstGeom>
          <a:solidFill>
            <a:schemeClr val="accent4"/>
          </a:solidFill>
          <a:ln>
            <a:noFill/>
          </a:ln>
        </p:spPr>
        <p:txBody>
          <a:bodyPr spcFirstLastPara="1" wrap="square" lIns="182850" tIns="182850" rIns="182850" bIns="182850" anchor="ctr" anchorCtr="0">
            <a:noAutofit/>
          </a:bodyPr>
          <a:lstStyle/>
          <a:p>
            <a:pPr algn="ctr">
              <a:buClr>
                <a:schemeClr val="dk1"/>
              </a:buClr>
              <a:buSzPts val="1100"/>
            </a:pPr>
            <a:r>
              <a:rPr lang="en" sz="3800" b="1">
                <a:latin typeface="Fira Sans Extra Condensed Medium"/>
                <a:ea typeface="Fira Sans Extra Condensed Medium"/>
                <a:cs typeface="Fira Sans Extra Condensed Medium"/>
                <a:sym typeface="Fira Sans Extra Condensed Medium"/>
              </a:rPr>
              <a:t>‘0’</a:t>
            </a:r>
            <a:endParaRPr sz="600" b="1"/>
          </a:p>
        </p:txBody>
      </p:sp>
      <p:sp>
        <p:nvSpPr>
          <p:cNvPr id="57" name="Google Shape;894;p24">
            <a:extLst>
              <a:ext uri="{FF2B5EF4-FFF2-40B4-BE49-F238E27FC236}">
                <a16:creationId xmlns:a16="http://schemas.microsoft.com/office/drawing/2014/main" id="{8391B7BF-292B-9239-0C12-937A59A45B78}"/>
              </a:ext>
            </a:extLst>
          </p:cNvPr>
          <p:cNvSpPr/>
          <p:nvPr/>
        </p:nvSpPr>
        <p:spPr>
          <a:xfrm>
            <a:off x="6005600" y="2683160"/>
            <a:ext cx="1501800" cy="1501800"/>
          </a:xfrm>
          <a:prstGeom prst="ellipse">
            <a:avLst/>
          </a:prstGeom>
          <a:solidFill>
            <a:schemeClr val="accent1"/>
          </a:solidFill>
          <a:ln>
            <a:noFill/>
          </a:ln>
        </p:spPr>
        <p:txBody>
          <a:bodyPr spcFirstLastPara="1" wrap="square" lIns="182850" tIns="182850" rIns="182850" bIns="182850" anchor="ctr" anchorCtr="0">
            <a:noAutofit/>
          </a:bodyPr>
          <a:lstStyle/>
          <a:p>
            <a:pPr algn="ctr"/>
            <a:r>
              <a:rPr lang="en-SG" sz="4000" b="1">
                <a:latin typeface="Fira Sans Extra Condensed Medium"/>
                <a:ea typeface="Fira Sans Extra Condensed Medium"/>
                <a:cs typeface="Fira Sans Extra Condensed Medium"/>
                <a:sym typeface="Fira Sans Extra Condensed Medium"/>
              </a:rPr>
              <a:t>’1’</a:t>
            </a:r>
          </a:p>
        </p:txBody>
      </p:sp>
      <p:sp>
        <p:nvSpPr>
          <p:cNvPr id="58" name="Google Shape;895;p24">
            <a:extLst>
              <a:ext uri="{FF2B5EF4-FFF2-40B4-BE49-F238E27FC236}">
                <a16:creationId xmlns:a16="http://schemas.microsoft.com/office/drawing/2014/main" id="{8B568338-BB59-1937-F724-F3ED7935CB1E}"/>
              </a:ext>
            </a:extLst>
          </p:cNvPr>
          <p:cNvSpPr/>
          <p:nvPr/>
        </p:nvSpPr>
        <p:spPr>
          <a:xfrm>
            <a:off x="914409" y="3905466"/>
            <a:ext cx="4363426" cy="4364392"/>
          </a:xfrm>
          <a:custGeom>
            <a:avLst/>
            <a:gdLst/>
            <a:ahLst/>
            <a:cxnLst/>
            <a:rect l="l" t="t" r="r" b="b"/>
            <a:pathLst>
              <a:path w="188852" h="188853" extrusionOk="0">
                <a:moveTo>
                  <a:pt x="94426" y="14415"/>
                </a:moveTo>
                <a:cubicBezTo>
                  <a:pt x="138667" y="14415"/>
                  <a:pt x="174491" y="50238"/>
                  <a:pt x="174491" y="94427"/>
                </a:cubicBezTo>
                <a:cubicBezTo>
                  <a:pt x="174491" y="138667"/>
                  <a:pt x="138667" y="174491"/>
                  <a:pt x="94426" y="174491"/>
                </a:cubicBezTo>
                <a:cubicBezTo>
                  <a:pt x="50238" y="174491"/>
                  <a:pt x="14414" y="138667"/>
                  <a:pt x="14414" y="94427"/>
                </a:cubicBezTo>
                <a:cubicBezTo>
                  <a:pt x="14414" y="50238"/>
                  <a:pt x="50238" y="14415"/>
                  <a:pt x="94426" y="14415"/>
                </a:cubicBezTo>
                <a:close/>
                <a:moveTo>
                  <a:pt x="94426" y="1"/>
                </a:moveTo>
                <a:cubicBezTo>
                  <a:pt x="42295" y="1"/>
                  <a:pt x="0" y="42295"/>
                  <a:pt x="0" y="94427"/>
                </a:cubicBezTo>
                <a:cubicBezTo>
                  <a:pt x="0" y="146610"/>
                  <a:pt x="42295" y="188852"/>
                  <a:pt x="94426" y="188852"/>
                </a:cubicBezTo>
                <a:cubicBezTo>
                  <a:pt x="146610" y="188852"/>
                  <a:pt x="188852" y="146610"/>
                  <a:pt x="188852" y="94427"/>
                </a:cubicBezTo>
                <a:cubicBezTo>
                  <a:pt x="188852" y="42295"/>
                  <a:pt x="146610" y="1"/>
                  <a:pt x="94426" y="1"/>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59" name="Google Shape;896;p24">
            <a:extLst>
              <a:ext uri="{FF2B5EF4-FFF2-40B4-BE49-F238E27FC236}">
                <a16:creationId xmlns:a16="http://schemas.microsoft.com/office/drawing/2014/main" id="{0060D571-59E0-57BA-7D30-AC176F7BEE99}"/>
              </a:ext>
            </a:extLst>
          </p:cNvPr>
          <p:cNvSpPr/>
          <p:nvPr/>
        </p:nvSpPr>
        <p:spPr>
          <a:xfrm>
            <a:off x="1907288" y="4898466"/>
            <a:ext cx="2378636" cy="2379128"/>
          </a:xfrm>
          <a:custGeom>
            <a:avLst/>
            <a:gdLst/>
            <a:ahLst/>
            <a:cxnLst/>
            <a:rect l="l" t="t" r="r" b="b"/>
            <a:pathLst>
              <a:path w="102949" h="102948" extrusionOk="0">
                <a:moveTo>
                  <a:pt x="51448" y="0"/>
                </a:moveTo>
                <a:cubicBezTo>
                  <a:pt x="23042" y="0"/>
                  <a:pt x="1" y="23041"/>
                  <a:pt x="1" y="51448"/>
                </a:cubicBezTo>
                <a:cubicBezTo>
                  <a:pt x="1" y="79907"/>
                  <a:pt x="23042" y="102948"/>
                  <a:pt x="51448" y="102948"/>
                </a:cubicBezTo>
                <a:cubicBezTo>
                  <a:pt x="79907" y="102948"/>
                  <a:pt x="102948" y="79907"/>
                  <a:pt x="102948" y="51448"/>
                </a:cubicBezTo>
                <a:cubicBezTo>
                  <a:pt x="102948" y="23041"/>
                  <a:pt x="79855" y="0"/>
                  <a:pt x="51448"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60" name="Google Shape;897;p24">
            <a:extLst>
              <a:ext uri="{FF2B5EF4-FFF2-40B4-BE49-F238E27FC236}">
                <a16:creationId xmlns:a16="http://schemas.microsoft.com/office/drawing/2014/main" id="{952354F1-39A6-9008-7244-533AB26AB02C}"/>
              </a:ext>
            </a:extLst>
          </p:cNvPr>
          <p:cNvSpPr/>
          <p:nvPr/>
        </p:nvSpPr>
        <p:spPr>
          <a:xfrm>
            <a:off x="3082200" y="3896700"/>
            <a:ext cx="2058092" cy="1542880"/>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1" name="Google Shape;898;p24">
            <a:extLst>
              <a:ext uri="{FF2B5EF4-FFF2-40B4-BE49-F238E27FC236}">
                <a16:creationId xmlns:a16="http://schemas.microsoft.com/office/drawing/2014/main" id="{B835C100-A188-C4A4-EAD0-3722CDBA203C}"/>
              </a:ext>
            </a:extLst>
          </p:cNvPr>
          <p:cNvSpPr/>
          <p:nvPr/>
        </p:nvSpPr>
        <p:spPr>
          <a:xfrm>
            <a:off x="1158436" y="4171528"/>
            <a:ext cx="3876600" cy="3877200"/>
          </a:xfrm>
          <a:prstGeom prst="ellipse">
            <a:avLst/>
          </a:prstGeom>
          <a:solidFill>
            <a:srgbClr val="FFFFFF"/>
          </a:solidFill>
          <a:ln>
            <a:noFill/>
          </a:ln>
        </p:spPr>
        <p:txBody>
          <a:bodyPr spcFirstLastPara="1" wrap="square" lIns="182850" tIns="182850" rIns="182850" bIns="182850" anchor="ctr" anchorCtr="0">
            <a:noAutofit/>
          </a:bodyPr>
          <a:lstStyle/>
          <a:p>
            <a:endParaRPr sz="3600"/>
          </a:p>
        </p:txBody>
      </p:sp>
      <p:sp>
        <p:nvSpPr>
          <p:cNvPr id="62" name="Google Shape;899;p24">
            <a:extLst>
              <a:ext uri="{FF2B5EF4-FFF2-40B4-BE49-F238E27FC236}">
                <a16:creationId xmlns:a16="http://schemas.microsoft.com/office/drawing/2014/main" id="{B6912007-6D76-3409-1633-E988E3FE8523}"/>
              </a:ext>
            </a:extLst>
          </p:cNvPr>
          <p:cNvSpPr/>
          <p:nvPr/>
        </p:nvSpPr>
        <p:spPr>
          <a:xfrm>
            <a:off x="1919384" y="4932446"/>
            <a:ext cx="2354400" cy="2355000"/>
          </a:xfrm>
          <a:prstGeom prst="ellipse">
            <a:avLst/>
          </a:prstGeom>
          <a:solidFill>
            <a:srgbClr val="EEEEEE"/>
          </a:solidFill>
          <a:ln>
            <a:noFill/>
          </a:ln>
        </p:spPr>
        <p:txBody>
          <a:bodyPr spcFirstLastPara="1" wrap="square" lIns="182850" tIns="182850" rIns="182850" bIns="182850" anchor="ctr" anchorCtr="0">
            <a:noAutofit/>
          </a:bodyPr>
          <a:lstStyle/>
          <a:p>
            <a:endParaRPr sz="3600"/>
          </a:p>
        </p:txBody>
      </p:sp>
      <p:sp>
        <p:nvSpPr>
          <p:cNvPr id="63" name="Google Shape;900;p24">
            <a:extLst>
              <a:ext uri="{FF2B5EF4-FFF2-40B4-BE49-F238E27FC236}">
                <a16:creationId xmlns:a16="http://schemas.microsoft.com/office/drawing/2014/main" id="{39F5B316-681D-0C27-9C61-537298B26CE5}"/>
              </a:ext>
            </a:extLst>
          </p:cNvPr>
          <p:cNvSpPr/>
          <p:nvPr/>
        </p:nvSpPr>
        <p:spPr>
          <a:xfrm>
            <a:off x="1633700" y="4647100"/>
            <a:ext cx="2926072" cy="2926072"/>
          </a:xfrm>
          <a:custGeom>
            <a:avLst/>
            <a:gdLst/>
            <a:ahLst/>
            <a:cxnLst/>
            <a:rect l="l" t="t" r="r" b="b"/>
            <a:pathLst>
              <a:path w="4711" h="4711" extrusionOk="0">
                <a:moveTo>
                  <a:pt x="2256" y="3836"/>
                </a:moveTo>
                <a:lnTo>
                  <a:pt x="2455" y="3836"/>
                </a:lnTo>
                <a:lnTo>
                  <a:pt x="2455" y="4187"/>
                </a:lnTo>
                <a:lnTo>
                  <a:pt x="2256" y="4187"/>
                </a:lnTo>
                <a:close/>
                <a:moveTo>
                  <a:pt x="4111" y="786"/>
                </a:moveTo>
                <a:lnTo>
                  <a:pt x="3880" y="1017"/>
                </a:lnTo>
                <a:cubicBezTo>
                  <a:pt x="4194" y="1374"/>
                  <a:pt x="4383" y="1843"/>
                  <a:pt x="4383" y="2354"/>
                </a:cubicBezTo>
                <a:cubicBezTo>
                  <a:pt x="4383" y="3475"/>
                  <a:pt x="3476" y="4383"/>
                  <a:pt x="2357" y="4383"/>
                </a:cubicBezTo>
                <a:cubicBezTo>
                  <a:pt x="2004" y="4383"/>
                  <a:pt x="1672" y="4292"/>
                  <a:pt x="1384" y="4134"/>
                </a:cubicBezTo>
                <a:lnTo>
                  <a:pt x="1500" y="4004"/>
                </a:lnTo>
                <a:lnTo>
                  <a:pt x="1157" y="3931"/>
                </a:lnTo>
                <a:lnTo>
                  <a:pt x="816" y="3858"/>
                </a:lnTo>
                <a:lnTo>
                  <a:pt x="924" y="4191"/>
                </a:lnTo>
                <a:lnTo>
                  <a:pt x="1031" y="4525"/>
                </a:lnTo>
                <a:lnTo>
                  <a:pt x="1159" y="4383"/>
                </a:lnTo>
                <a:cubicBezTo>
                  <a:pt x="1510" y="4590"/>
                  <a:pt x="1919" y="4710"/>
                  <a:pt x="2357" y="4710"/>
                </a:cubicBezTo>
                <a:cubicBezTo>
                  <a:pt x="3657" y="4710"/>
                  <a:pt x="4711" y="3655"/>
                  <a:pt x="4711" y="2354"/>
                </a:cubicBezTo>
                <a:cubicBezTo>
                  <a:pt x="4711" y="1752"/>
                  <a:pt x="4484" y="1202"/>
                  <a:pt x="4111" y="786"/>
                </a:cubicBezTo>
                <a:close/>
                <a:moveTo>
                  <a:pt x="2357" y="0"/>
                </a:moveTo>
                <a:cubicBezTo>
                  <a:pt x="1055" y="0"/>
                  <a:pt x="1" y="1054"/>
                  <a:pt x="1" y="2354"/>
                </a:cubicBezTo>
                <a:cubicBezTo>
                  <a:pt x="1" y="2958"/>
                  <a:pt x="228" y="3509"/>
                  <a:pt x="601" y="3925"/>
                </a:cubicBezTo>
                <a:lnTo>
                  <a:pt x="832" y="3692"/>
                </a:lnTo>
                <a:cubicBezTo>
                  <a:pt x="518" y="3335"/>
                  <a:pt x="328" y="2867"/>
                  <a:pt x="328" y="2354"/>
                </a:cubicBezTo>
                <a:cubicBezTo>
                  <a:pt x="328" y="1236"/>
                  <a:pt x="1236" y="328"/>
                  <a:pt x="2357" y="328"/>
                </a:cubicBezTo>
                <a:cubicBezTo>
                  <a:pt x="2712" y="328"/>
                  <a:pt x="3045" y="419"/>
                  <a:pt x="3335" y="580"/>
                </a:cubicBezTo>
                <a:lnTo>
                  <a:pt x="3235" y="693"/>
                </a:lnTo>
                <a:lnTo>
                  <a:pt x="3576" y="766"/>
                </a:lnTo>
                <a:lnTo>
                  <a:pt x="3920" y="839"/>
                </a:lnTo>
                <a:lnTo>
                  <a:pt x="3811" y="505"/>
                </a:lnTo>
                <a:lnTo>
                  <a:pt x="3702" y="172"/>
                </a:lnTo>
                <a:lnTo>
                  <a:pt x="3560" y="332"/>
                </a:lnTo>
                <a:cubicBezTo>
                  <a:pt x="3207" y="121"/>
                  <a:pt x="2797" y="0"/>
                  <a:pt x="2357" y="0"/>
                </a:cubicBezTo>
                <a:close/>
                <a:moveTo>
                  <a:pt x="3290" y="3931"/>
                </a:moveTo>
                <a:lnTo>
                  <a:pt x="3253" y="3952"/>
                </a:lnTo>
                <a:lnTo>
                  <a:pt x="3148" y="3771"/>
                </a:lnTo>
                <a:lnTo>
                  <a:pt x="3186" y="3749"/>
                </a:lnTo>
                <a:close/>
                <a:moveTo>
                  <a:pt x="1422" y="3931"/>
                </a:moveTo>
                <a:lnTo>
                  <a:pt x="1526" y="3749"/>
                </a:lnTo>
                <a:lnTo>
                  <a:pt x="1564" y="3771"/>
                </a:lnTo>
                <a:lnTo>
                  <a:pt x="1459" y="3952"/>
                </a:lnTo>
                <a:close/>
                <a:moveTo>
                  <a:pt x="3953" y="3252"/>
                </a:moveTo>
                <a:lnTo>
                  <a:pt x="3931" y="3290"/>
                </a:lnTo>
                <a:lnTo>
                  <a:pt x="3750" y="3185"/>
                </a:lnTo>
                <a:lnTo>
                  <a:pt x="3772" y="3147"/>
                </a:lnTo>
                <a:close/>
                <a:moveTo>
                  <a:pt x="3750" y="1526"/>
                </a:moveTo>
                <a:lnTo>
                  <a:pt x="3931" y="1421"/>
                </a:lnTo>
                <a:lnTo>
                  <a:pt x="3953" y="1458"/>
                </a:lnTo>
                <a:lnTo>
                  <a:pt x="3772" y="1563"/>
                </a:lnTo>
                <a:close/>
                <a:moveTo>
                  <a:pt x="4188" y="2256"/>
                </a:moveTo>
                <a:lnTo>
                  <a:pt x="4188" y="2455"/>
                </a:lnTo>
                <a:lnTo>
                  <a:pt x="3837" y="2455"/>
                </a:lnTo>
                <a:lnTo>
                  <a:pt x="3837" y="2256"/>
                </a:lnTo>
                <a:close/>
                <a:moveTo>
                  <a:pt x="2779" y="4006"/>
                </a:moveTo>
                <a:lnTo>
                  <a:pt x="2815" y="3996"/>
                </a:lnTo>
                <a:lnTo>
                  <a:pt x="2848" y="4120"/>
                </a:lnTo>
                <a:lnTo>
                  <a:pt x="2813" y="4128"/>
                </a:lnTo>
                <a:close/>
                <a:moveTo>
                  <a:pt x="3549" y="3572"/>
                </a:moveTo>
                <a:lnTo>
                  <a:pt x="3574" y="3548"/>
                </a:lnTo>
                <a:lnTo>
                  <a:pt x="3663" y="3639"/>
                </a:lnTo>
                <a:lnTo>
                  <a:pt x="3639" y="3662"/>
                </a:lnTo>
                <a:close/>
                <a:moveTo>
                  <a:pt x="3996" y="2812"/>
                </a:moveTo>
                <a:lnTo>
                  <a:pt x="4006" y="2778"/>
                </a:lnTo>
                <a:lnTo>
                  <a:pt x="4131" y="2812"/>
                </a:lnTo>
                <a:lnTo>
                  <a:pt x="4121" y="2846"/>
                </a:lnTo>
                <a:close/>
                <a:moveTo>
                  <a:pt x="4006" y="1932"/>
                </a:moveTo>
                <a:lnTo>
                  <a:pt x="3996" y="1897"/>
                </a:lnTo>
                <a:lnTo>
                  <a:pt x="4121" y="1863"/>
                </a:lnTo>
                <a:lnTo>
                  <a:pt x="4131" y="1898"/>
                </a:lnTo>
                <a:close/>
                <a:moveTo>
                  <a:pt x="3574" y="1163"/>
                </a:moveTo>
                <a:lnTo>
                  <a:pt x="3549" y="1137"/>
                </a:lnTo>
                <a:lnTo>
                  <a:pt x="3639" y="1048"/>
                </a:lnTo>
                <a:lnTo>
                  <a:pt x="3663" y="1072"/>
                </a:lnTo>
                <a:close/>
                <a:moveTo>
                  <a:pt x="1899" y="4128"/>
                </a:moveTo>
                <a:lnTo>
                  <a:pt x="1864" y="4120"/>
                </a:lnTo>
                <a:lnTo>
                  <a:pt x="1897" y="3996"/>
                </a:lnTo>
                <a:lnTo>
                  <a:pt x="1933" y="4006"/>
                </a:lnTo>
                <a:close/>
                <a:moveTo>
                  <a:pt x="2256" y="523"/>
                </a:moveTo>
                <a:lnTo>
                  <a:pt x="2455" y="523"/>
                </a:lnTo>
                <a:lnTo>
                  <a:pt x="2455" y="874"/>
                </a:lnTo>
                <a:lnTo>
                  <a:pt x="2256" y="874"/>
                </a:lnTo>
                <a:close/>
                <a:moveTo>
                  <a:pt x="1564" y="940"/>
                </a:moveTo>
                <a:lnTo>
                  <a:pt x="1526" y="961"/>
                </a:lnTo>
                <a:lnTo>
                  <a:pt x="1422" y="780"/>
                </a:lnTo>
                <a:lnTo>
                  <a:pt x="1459" y="758"/>
                </a:lnTo>
                <a:close/>
                <a:moveTo>
                  <a:pt x="3148" y="940"/>
                </a:moveTo>
                <a:lnTo>
                  <a:pt x="3253" y="758"/>
                </a:lnTo>
                <a:lnTo>
                  <a:pt x="3290" y="780"/>
                </a:lnTo>
                <a:lnTo>
                  <a:pt x="3186" y="961"/>
                </a:lnTo>
                <a:close/>
                <a:moveTo>
                  <a:pt x="962" y="1526"/>
                </a:moveTo>
                <a:lnTo>
                  <a:pt x="940" y="1563"/>
                </a:lnTo>
                <a:lnTo>
                  <a:pt x="759" y="1458"/>
                </a:lnTo>
                <a:lnTo>
                  <a:pt x="780" y="1421"/>
                </a:lnTo>
                <a:close/>
                <a:moveTo>
                  <a:pt x="759" y="3252"/>
                </a:moveTo>
                <a:lnTo>
                  <a:pt x="940" y="3147"/>
                </a:lnTo>
                <a:lnTo>
                  <a:pt x="962" y="3185"/>
                </a:lnTo>
                <a:lnTo>
                  <a:pt x="780" y="3290"/>
                </a:lnTo>
                <a:close/>
                <a:moveTo>
                  <a:pt x="875" y="2256"/>
                </a:moveTo>
                <a:lnTo>
                  <a:pt x="875" y="2455"/>
                </a:lnTo>
                <a:lnTo>
                  <a:pt x="524" y="2455"/>
                </a:lnTo>
                <a:lnTo>
                  <a:pt x="524" y="2256"/>
                </a:lnTo>
                <a:close/>
                <a:moveTo>
                  <a:pt x="1866" y="590"/>
                </a:moveTo>
                <a:lnTo>
                  <a:pt x="1899" y="580"/>
                </a:lnTo>
                <a:lnTo>
                  <a:pt x="1933" y="705"/>
                </a:lnTo>
                <a:lnTo>
                  <a:pt x="1897" y="713"/>
                </a:lnTo>
                <a:close/>
                <a:moveTo>
                  <a:pt x="1049" y="1072"/>
                </a:moveTo>
                <a:lnTo>
                  <a:pt x="1072" y="1046"/>
                </a:lnTo>
                <a:lnTo>
                  <a:pt x="1163" y="1137"/>
                </a:lnTo>
                <a:lnTo>
                  <a:pt x="1139" y="1163"/>
                </a:lnTo>
                <a:close/>
                <a:moveTo>
                  <a:pt x="583" y="1898"/>
                </a:moveTo>
                <a:lnTo>
                  <a:pt x="591" y="1863"/>
                </a:lnTo>
                <a:lnTo>
                  <a:pt x="715" y="1897"/>
                </a:lnTo>
                <a:lnTo>
                  <a:pt x="705" y="1932"/>
                </a:lnTo>
                <a:close/>
                <a:moveTo>
                  <a:pt x="591" y="2846"/>
                </a:moveTo>
                <a:lnTo>
                  <a:pt x="583" y="2812"/>
                </a:lnTo>
                <a:lnTo>
                  <a:pt x="705" y="2778"/>
                </a:lnTo>
                <a:lnTo>
                  <a:pt x="715" y="2812"/>
                </a:lnTo>
                <a:close/>
                <a:moveTo>
                  <a:pt x="1072" y="3662"/>
                </a:moveTo>
                <a:lnTo>
                  <a:pt x="1049" y="3637"/>
                </a:lnTo>
                <a:lnTo>
                  <a:pt x="1139" y="3548"/>
                </a:lnTo>
                <a:lnTo>
                  <a:pt x="1163" y="3572"/>
                </a:lnTo>
                <a:close/>
                <a:moveTo>
                  <a:pt x="2815" y="713"/>
                </a:moveTo>
                <a:lnTo>
                  <a:pt x="2779" y="705"/>
                </a:lnTo>
                <a:lnTo>
                  <a:pt x="2813" y="580"/>
                </a:lnTo>
                <a:lnTo>
                  <a:pt x="2848" y="590"/>
                </a:lnTo>
                <a:close/>
                <a:moveTo>
                  <a:pt x="2351" y="1395"/>
                </a:moveTo>
                <a:lnTo>
                  <a:pt x="2361" y="1395"/>
                </a:lnTo>
                <a:lnTo>
                  <a:pt x="2432" y="2121"/>
                </a:lnTo>
                <a:cubicBezTo>
                  <a:pt x="2469" y="2133"/>
                  <a:pt x="2505" y="2155"/>
                  <a:pt x="2532" y="2185"/>
                </a:cubicBezTo>
                <a:lnTo>
                  <a:pt x="3622" y="1646"/>
                </a:lnTo>
                <a:lnTo>
                  <a:pt x="3628" y="1654"/>
                </a:lnTo>
                <a:lnTo>
                  <a:pt x="2601" y="2338"/>
                </a:lnTo>
                <a:cubicBezTo>
                  <a:pt x="2601" y="2342"/>
                  <a:pt x="2601" y="2350"/>
                  <a:pt x="2601" y="2354"/>
                </a:cubicBezTo>
                <a:cubicBezTo>
                  <a:pt x="2601" y="2490"/>
                  <a:pt x="2493" y="2601"/>
                  <a:pt x="2357" y="2601"/>
                </a:cubicBezTo>
                <a:cubicBezTo>
                  <a:pt x="2317" y="2601"/>
                  <a:pt x="2282" y="2593"/>
                  <a:pt x="2250" y="2577"/>
                </a:cubicBezTo>
                <a:lnTo>
                  <a:pt x="1635" y="3643"/>
                </a:lnTo>
                <a:lnTo>
                  <a:pt x="1583" y="3613"/>
                </a:lnTo>
                <a:lnTo>
                  <a:pt x="2201" y="2546"/>
                </a:lnTo>
                <a:cubicBezTo>
                  <a:pt x="2146" y="2500"/>
                  <a:pt x="2110" y="2431"/>
                  <a:pt x="2110" y="2354"/>
                </a:cubicBezTo>
                <a:cubicBezTo>
                  <a:pt x="2110" y="2246"/>
                  <a:pt x="2183" y="2153"/>
                  <a:pt x="2282" y="2121"/>
                </a:cubicBezTo>
                <a:close/>
                <a:moveTo>
                  <a:pt x="2357" y="2173"/>
                </a:moveTo>
                <a:cubicBezTo>
                  <a:pt x="2455" y="2173"/>
                  <a:pt x="2538" y="2254"/>
                  <a:pt x="2538" y="2354"/>
                </a:cubicBezTo>
                <a:cubicBezTo>
                  <a:pt x="2538" y="2455"/>
                  <a:pt x="2457" y="2538"/>
                  <a:pt x="2357" y="2538"/>
                </a:cubicBezTo>
                <a:cubicBezTo>
                  <a:pt x="2256" y="2538"/>
                  <a:pt x="2173" y="2455"/>
                  <a:pt x="2173" y="2354"/>
                </a:cubicBezTo>
                <a:cubicBezTo>
                  <a:pt x="2173" y="2254"/>
                  <a:pt x="2256" y="2173"/>
                  <a:pt x="2357" y="2173"/>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65" name="Google Shape;889;p24">
            <a:extLst>
              <a:ext uri="{FF2B5EF4-FFF2-40B4-BE49-F238E27FC236}">
                <a16:creationId xmlns:a16="http://schemas.microsoft.com/office/drawing/2014/main" id="{0D75BB01-B77E-48D8-0EB0-74701C15039C}"/>
              </a:ext>
            </a:extLst>
          </p:cNvPr>
          <p:cNvSpPr/>
          <p:nvPr/>
        </p:nvSpPr>
        <p:spPr>
          <a:xfrm>
            <a:off x="5100394" y="6300809"/>
            <a:ext cx="1091850" cy="82406"/>
          </a:xfrm>
          <a:custGeom>
            <a:avLst/>
            <a:gdLst/>
            <a:ahLst/>
            <a:cxnLst/>
            <a:rect l="l" t="t" r="r" b="b"/>
            <a:pathLst>
              <a:path w="56499" h="2895" extrusionOk="0">
                <a:moveTo>
                  <a:pt x="1842" y="1"/>
                </a:moveTo>
                <a:cubicBezTo>
                  <a:pt x="1" y="1"/>
                  <a:pt x="1" y="2894"/>
                  <a:pt x="1842" y="2894"/>
                </a:cubicBezTo>
                <a:lnTo>
                  <a:pt x="54657" y="2894"/>
                </a:lnTo>
                <a:cubicBezTo>
                  <a:pt x="56499" y="2894"/>
                  <a:pt x="56499" y="1"/>
                  <a:pt x="54657" y="1"/>
                </a:cubicBezTo>
                <a:close/>
              </a:path>
            </a:pathLst>
          </a:custGeom>
          <a:solidFill>
            <a:schemeClr val="accent4"/>
          </a:solidFill>
          <a:ln w="38100">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839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7" name="Picture 6" descr="A close up of a compass&#10;&#10;Description automatically generated with medium confidence">
            <a:extLst>
              <a:ext uri="{FF2B5EF4-FFF2-40B4-BE49-F238E27FC236}">
                <a16:creationId xmlns:a16="http://schemas.microsoft.com/office/drawing/2014/main" id="{81D88272-97F0-4894-8328-07A20628F2C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6929676" y="0"/>
            <a:ext cx="5600036" cy="1938992"/>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Frequency of Transactions</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2" name="TextBox 1">
            <a:extLst>
              <a:ext uri="{FF2B5EF4-FFF2-40B4-BE49-F238E27FC236}">
                <a16:creationId xmlns:a16="http://schemas.microsoft.com/office/drawing/2014/main" id="{20BD1DB9-8BEE-604A-BA51-71FCC699CD98}"/>
              </a:ext>
            </a:extLst>
          </p:cNvPr>
          <p:cNvSpPr txBox="1"/>
          <p:nvPr/>
        </p:nvSpPr>
        <p:spPr>
          <a:xfrm>
            <a:off x="1763269" y="2969714"/>
            <a:ext cx="5454508" cy="3539430"/>
          </a:xfrm>
          <a:prstGeom prst="rect">
            <a:avLst/>
          </a:prstGeom>
          <a:noFill/>
        </p:spPr>
        <p:txBody>
          <a:bodyPr wrap="square" rtlCol="0">
            <a:spAutoFit/>
          </a:bodyPr>
          <a:lstStyle/>
          <a:p>
            <a:pPr algn="just"/>
            <a:r>
              <a:rPr lang="en-US" sz="3200">
                <a:solidFill>
                  <a:schemeClr val="bg1"/>
                </a:solidFill>
                <a:latin typeface="Raleway" pitchFamily="2" charset="0"/>
              </a:rPr>
              <a:t>We can generate the frequencies of transactions performed in the last day, week and month. We utilized Python Pandas </a:t>
            </a:r>
            <a:r>
              <a:rPr lang="en-US" sz="3200" b="1" i="1">
                <a:solidFill>
                  <a:schemeClr val="bg1"/>
                </a:solidFill>
                <a:latin typeface="Raleway" pitchFamily="2" charset="0"/>
              </a:rPr>
              <a:t>rolling</a:t>
            </a:r>
            <a:r>
              <a:rPr lang="en-US" sz="3200">
                <a:solidFill>
                  <a:schemeClr val="bg1"/>
                </a:solidFill>
                <a:latin typeface="Raleway" pitchFamily="2" charset="0"/>
              </a:rPr>
              <a:t> window calculation function. </a:t>
            </a:r>
          </a:p>
        </p:txBody>
      </p:sp>
      <p:pic>
        <p:nvPicPr>
          <p:cNvPr id="4" name="Picture 3" descr="Graphical user interface, text, application, email&#10;&#10;Description automatically generated">
            <a:extLst>
              <a:ext uri="{FF2B5EF4-FFF2-40B4-BE49-F238E27FC236}">
                <a16:creationId xmlns:a16="http://schemas.microsoft.com/office/drawing/2014/main" id="{B3288B6E-273A-104C-A11D-C8D32DC40A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269" y="6534258"/>
            <a:ext cx="8203441" cy="3395549"/>
          </a:xfrm>
          <a:prstGeom prst="rect">
            <a:avLst/>
          </a:prstGeom>
        </p:spPr>
      </p:pic>
      <p:pic>
        <p:nvPicPr>
          <p:cNvPr id="8" name="Picture 30">
            <a:extLst>
              <a:ext uri="{FF2B5EF4-FFF2-40B4-BE49-F238E27FC236}">
                <a16:creationId xmlns:a16="http://schemas.microsoft.com/office/drawing/2014/main" id="{737D403B-3802-4256-94B5-EFD3013DD33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155330" y="234555"/>
            <a:ext cx="1101075" cy="1469881"/>
          </a:xfrm>
          <a:prstGeom prst="rect">
            <a:avLst/>
          </a:prstGeom>
        </p:spPr>
      </p:pic>
      <p:sp>
        <p:nvSpPr>
          <p:cNvPr id="104" name="Google Shape;2611;p43">
            <a:extLst>
              <a:ext uri="{FF2B5EF4-FFF2-40B4-BE49-F238E27FC236}">
                <a16:creationId xmlns:a16="http://schemas.microsoft.com/office/drawing/2014/main" id="{A3C3DA91-205D-0B67-D683-7E8EAE59C55E}"/>
              </a:ext>
            </a:extLst>
          </p:cNvPr>
          <p:cNvSpPr/>
          <p:nvPr/>
        </p:nvSpPr>
        <p:spPr>
          <a:xfrm>
            <a:off x="9561961" y="2337086"/>
            <a:ext cx="3474600" cy="3474600"/>
          </a:xfrm>
          <a:prstGeom prst="ellipse">
            <a:avLst/>
          </a:prstGeom>
          <a:solidFill>
            <a:srgbClr val="FD8845">
              <a:alpha val="60780"/>
            </a:srgbClr>
          </a:solidFill>
          <a:ln>
            <a:noFill/>
          </a:ln>
        </p:spPr>
        <p:txBody>
          <a:bodyPr spcFirstLastPara="1" wrap="square" lIns="182850" tIns="182850" rIns="182850" bIns="182850" anchor="ctr" anchorCtr="0">
            <a:noAutofit/>
          </a:bodyPr>
          <a:lstStyle/>
          <a:p>
            <a:endParaRPr sz="3600"/>
          </a:p>
        </p:txBody>
      </p:sp>
      <p:sp>
        <p:nvSpPr>
          <p:cNvPr id="105" name="Google Shape;2612;p43">
            <a:extLst>
              <a:ext uri="{FF2B5EF4-FFF2-40B4-BE49-F238E27FC236}">
                <a16:creationId xmlns:a16="http://schemas.microsoft.com/office/drawing/2014/main" id="{C1CAFBB1-4866-B38E-5C4B-DFA0B7244DC4}"/>
              </a:ext>
            </a:extLst>
          </p:cNvPr>
          <p:cNvSpPr/>
          <p:nvPr/>
        </p:nvSpPr>
        <p:spPr>
          <a:xfrm>
            <a:off x="10950285" y="4722584"/>
            <a:ext cx="3474600" cy="3474600"/>
          </a:xfrm>
          <a:prstGeom prst="ellipse">
            <a:avLst/>
          </a:prstGeom>
          <a:solidFill>
            <a:srgbClr val="763AC7">
              <a:alpha val="71510"/>
            </a:srgbClr>
          </a:solidFill>
          <a:ln>
            <a:noFill/>
          </a:ln>
        </p:spPr>
        <p:txBody>
          <a:bodyPr spcFirstLastPara="1" wrap="square" lIns="182850" tIns="182850" rIns="182850" bIns="182850" anchor="ctr" anchorCtr="0">
            <a:noAutofit/>
          </a:bodyPr>
          <a:lstStyle/>
          <a:p>
            <a:endParaRPr sz="3600"/>
          </a:p>
        </p:txBody>
      </p:sp>
      <p:sp>
        <p:nvSpPr>
          <p:cNvPr id="106" name="Google Shape;2613;p43">
            <a:extLst>
              <a:ext uri="{FF2B5EF4-FFF2-40B4-BE49-F238E27FC236}">
                <a16:creationId xmlns:a16="http://schemas.microsoft.com/office/drawing/2014/main" id="{BC5374A5-732E-3BC9-BFC7-7A85A8E2AE84}"/>
              </a:ext>
            </a:extLst>
          </p:cNvPr>
          <p:cNvSpPr/>
          <p:nvPr/>
        </p:nvSpPr>
        <p:spPr>
          <a:xfrm>
            <a:off x="12316585" y="2337086"/>
            <a:ext cx="3474600" cy="3474600"/>
          </a:xfrm>
          <a:prstGeom prst="ellipse">
            <a:avLst/>
          </a:prstGeom>
          <a:solidFill>
            <a:srgbClr val="EC4A91">
              <a:alpha val="67600"/>
            </a:srgbClr>
          </a:solidFill>
          <a:ln>
            <a:noFill/>
          </a:ln>
        </p:spPr>
        <p:txBody>
          <a:bodyPr spcFirstLastPara="1" wrap="square" lIns="182850" tIns="182850" rIns="182850" bIns="182850" anchor="ctr" anchorCtr="0">
            <a:noAutofit/>
          </a:bodyPr>
          <a:lstStyle/>
          <a:p>
            <a:endParaRPr sz="3600"/>
          </a:p>
        </p:txBody>
      </p:sp>
      <p:sp>
        <p:nvSpPr>
          <p:cNvPr id="107" name="Google Shape;2614;p43">
            <a:extLst>
              <a:ext uri="{FF2B5EF4-FFF2-40B4-BE49-F238E27FC236}">
                <a16:creationId xmlns:a16="http://schemas.microsoft.com/office/drawing/2014/main" id="{62F42CD1-DBC8-3936-DD20-37DBDEC3208A}"/>
              </a:ext>
            </a:extLst>
          </p:cNvPr>
          <p:cNvSpPr/>
          <p:nvPr/>
        </p:nvSpPr>
        <p:spPr>
          <a:xfrm>
            <a:off x="11657277" y="5443720"/>
            <a:ext cx="2045316" cy="2045264"/>
          </a:xfrm>
          <a:custGeom>
            <a:avLst/>
            <a:gdLst/>
            <a:ahLst/>
            <a:cxnLst/>
            <a:rect l="l" t="t" r="r" b="b"/>
            <a:pathLst>
              <a:path w="10409" h="10409" extrusionOk="0">
                <a:moveTo>
                  <a:pt x="5204" y="0"/>
                </a:moveTo>
                <a:cubicBezTo>
                  <a:pt x="2331" y="0"/>
                  <a:pt x="1" y="2330"/>
                  <a:pt x="1" y="5205"/>
                </a:cubicBezTo>
                <a:cubicBezTo>
                  <a:pt x="1" y="6239"/>
                  <a:pt x="303" y="7206"/>
                  <a:pt x="826" y="8017"/>
                </a:cubicBezTo>
                <a:cubicBezTo>
                  <a:pt x="1102" y="8445"/>
                  <a:pt x="1439" y="8830"/>
                  <a:pt x="1824" y="9161"/>
                </a:cubicBezTo>
                <a:cubicBezTo>
                  <a:pt x="2055" y="9359"/>
                  <a:pt x="2303" y="9536"/>
                  <a:pt x="2568" y="9692"/>
                </a:cubicBezTo>
                <a:cubicBezTo>
                  <a:pt x="2767" y="9808"/>
                  <a:pt x="2974" y="9913"/>
                  <a:pt x="3189" y="10004"/>
                </a:cubicBezTo>
                <a:cubicBezTo>
                  <a:pt x="3809" y="10264"/>
                  <a:pt x="4490" y="10408"/>
                  <a:pt x="5204" y="10408"/>
                </a:cubicBezTo>
                <a:cubicBezTo>
                  <a:pt x="8079" y="10408"/>
                  <a:pt x="10409" y="8078"/>
                  <a:pt x="10409" y="5205"/>
                </a:cubicBezTo>
                <a:cubicBezTo>
                  <a:pt x="10409" y="3830"/>
                  <a:pt x="9874" y="2579"/>
                  <a:pt x="9004" y="1648"/>
                </a:cubicBezTo>
                <a:cubicBezTo>
                  <a:pt x="8874" y="1510"/>
                  <a:pt x="8738" y="1379"/>
                  <a:pt x="8594" y="1255"/>
                </a:cubicBezTo>
                <a:cubicBezTo>
                  <a:pt x="8558" y="1225"/>
                  <a:pt x="8525" y="1196"/>
                  <a:pt x="8489" y="1168"/>
                </a:cubicBezTo>
                <a:cubicBezTo>
                  <a:pt x="8205" y="937"/>
                  <a:pt x="7897" y="736"/>
                  <a:pt x="7568" y="566"/>
                </a:cubicBezTo>
                <a:cubicBezTo>
                  <a:pt x="7177" y="367"/>
                  <a:pt x="6755" y="215"/>
                  <a:pt x="6315" y="121"/>
                </a:cubicBezTo>
                <a:cubicBezTo>
                  <a:pt x="5958" y="42"/>
                  <a:pt x="5585" y="0"/>
                  <a:pt x="5204" y="0"/>
                </a:cubicBezTo>
                <a:close/>
              </a:path>
            </a:pathLst>
          </a:custGeom>
          <a:solidFill>
            <a:srgbClr val="7E2F96"/>
          </a:solidFill>
          <a:ln>
            <a:noFill/>
          </a:ln>
        </p:spPr>
        <p:txBody>
          <a:bodyPr spcFirstLastPara="1" wrap="square" lIns="182850" tIns="182850" rIns="182850" bIns="182850" anchor="ctr" anchorCtr="0">
            <a:noAutofit/>
          </a:bodyPr>
          <a:lstStyle/>
          <a:p>
            <a:pPr algn="ctr"/>
            <a:r>
              <a:rPr lang="en-US" sz="3600">
                <a:solidFill>
                  <a:schemeClr val="bg1"/>
                </a:solidFill>
                <a:latin typeface="Raleway" pitchFamily="2" charset="77"/>
              </a:rPr>
              <a:t>30 Days</a:t>
            </a:r>
            <a:endParaRPr sz="3600">
              <a:solidFill>
                <a:schemeClr val="bg1"/>
              </a:solidFill>
              <a:latin typeface="Raleway" pitchFamily="2" charset="77"/>
            </a:endParaRPr>
          </a:p>
        </p:txBody>
      </p:sp>
      <p:grpSp>
        <p:nvGrpSpPr>
          <p:cNvPr id="110" name="Google Shape;2627;p43">
            <a:extLst>
              <a:ext uri="{FF2B5EF4-FFF2-40B4-BE49-F238E27FC236}">
                <a16:creationId xmlns:a16="http://schemas.microsoft.com/office/drawing/2014/main" id="{73317FE5-6EE6-0D3F-7E74-470D721236E5}"/>
              </a:ext>
            </a:extLst>
          </p:cNvPr>
          <p:cNvGrpSpPr/>
          <p:nvPr/>
        </p:nvGrpSpPr>
        <p:grpSpPr>
          <a:xfrm>
            <a:off x="13039877" y="3042060"/>
            <a:ext cx="2045316" cy="2044872"/>
            <a:chOff x="-2208329" y="144422"/>
            <a:chExt cx="1022658" cy="1022436"/>
          </a:xfrm>
        </p:grpSpPr>
        <p:sp>
          <p:nvSpPr>
            <p:cNvPr id="111" name="Google Shape;2628;p43">
              <a:extLst>
                <a:ext uri="{FF2B5EF4-FFF2-40B4-BE49-F238E27FC236}">
                  <a16:creationId xmlns:a16="http://schemas.microsoft.com/office/drawing/2014/main" id="{A59156C5-86BB-1E30-15F2-F7345DF5D989}"/>
                </a:ext>
              </a:extLst>
            </p:cNvPr>
            <p:cNvSpPr/>
            <p:nvPr/>
          </p:nvSpPr>
          <p:spPr>
            <a:xfrm>
              <a:off x="-2208329" y="144422"/>
              <a:ext cx="1022658" cy="1022436"/>
            </a:xfrm>
            <a:custGeom>
              <a:avLst/>
              <a:gdLst/>
              <a:ahLst/>
              <a:cxnLst/>
              <a:rect l="l" t="t" r="r" b="b"/>
              <a:pathLst>
                <a:path w="10409" h="10407" extrusionOk="0">
                  <a:moveTo>
                    <a:pt x="5204" y="1"/>
                  </a:moveTo>
                  <a:cubicBezTo>
                    <a:pt x="2331" y="1"/>
                    <a:pt x="1" y="2329"/>
                    <a:pt x="1" y="5204"/>
                  </a:cubicBezTo>
                  <a:cubicBezTo>
                    <a:pt x="1" y="6238"/>
                    <a:pt x="305" y="7205"/>
                    <a:pt x="826" y="8016"/>
                  </a:cubicBezTo>
                  <a:cubicBezTo>
                    <a:pt x="1102" y="8444"/>
                    <a:pt x="1439" y="8828"/>
                    <a:pt x="1824" y="9160"/>
                  </a:cubicBezTo>
                  <a:cubicBezTo>
                    <a:pt x="2057" y="9357"/>
                    <a:pt x="2305" y="9535"/>
                    <a:pt x="2568" y="9691"/>
                  </a:cubicBezTo>
                  <a:cubicBezTo>
                    <a:pt x="2767" y="9807"/>
                    <a:pt x="2974" y="9912"/>
                    <a:pt x="3189" y="10002"/>
                  </a:cubicBezTo>
                  <a:cubicBezTo>
                    <a:pt x="3809" y="10263"/>
                    <a:pt x="4490" y="10407"/>
                    <a:pt x="5206" y="10407"/>
                  </a:cubicBezTo>
                  <a:cubicBezTo>
                    <a:pt x="8079" y="10407"/>
                    <a:pt x="10409" y="8077"/>
                    <a:pt x="10409" y="5204"/>
                  </a:cubicBezTo>
                  <a:cubicBezTo>
                    <a:pt x="10409" y="3829"/>
                    <a:pt x="9876" y="2578"/>
                    <a:pt x="9004" y="1646"/>
                  </a:cubicBezTo>
                  <a:cubicBezTo>
                    <a:pt x="8874" y="1508"/>
                    <a:pt x="8738" y="1378"/>
                    <a:pt x="8594" y="1254"/>
                  </a:cubicBezTo>
                  <a:cubicBezTo>
                    <a:pt x="8558" y="1224"/>
                    <a:pt x="8525" y="1195"/>
                    <a:pt x="8489" y="1167"/>
                  </a:cubicBezTo>
                  <a:cubicBezTo>
                    <a:pt x="8205" y="936"/>
                    <a:pt x="7897" y="735"/>
                    <a:pt x="7568" y="567"/>
                  </a:cubicBezTo>
                  <a:cubicBezTo>
                    <a:pt x="7177" y="366"/>
                    <a:pt x="6757" y="214"/>
                    <a:pt x="6315" y="119"/>
                  </a:cubicBezTo>
                  <a:cubicBezTo>
                    <a:pt x="5958" y="40"/>
                    <a:pt x="5585" y="1"/>
                    <a:pt x="5204" y="1"/>
                  </a:cubicBezTo>
                  <a:close/>
                </a:path>
              </a:pathLst>
            </a:custGeom>
            <a:solidFill>
              <a:srgbClr val="91164C"/>
            </a:solidFill>
            <a:ln>
              <a:noFill/>
            </a:ln>
          </p:spPr>
          <p:txBody>
            <a:bodyPr spcFirstLastPara="1" wrap="square" lIns="182850" tIns="182850" rIns="182850" bIns="182850" anchor="ctr" anchorCtr="0">
              <a:noAutofit/>
            </a:bodyPr>
            <a:lstStyle/>
            <a:p>
              <a:pPr algn="ctr"/>
              <a:r>
                <a:rPr lang="en-US" sz="3600">
                  <a:solidFill>
                    <a:schemeClr val="bg1"/>
                  </a:solidFill>
                  <a:latin typeface="Raleway" pitchFamily="2" charset="77"/>
                </a:rPr>
                <a:t>7 Days</a:t>
              </a:r>
              <a:endParaRPr sz="3600">
                <a:solidFill>
                  <a:schemeClr val="bg1"/>
                </a:solidFill>
                <a:latin typeface="Raleway" pitchFamily="2" charset="77"/>
              </a:endParaRPr>
            </a:p>
          </p:txBody>
        </p:sp>
        <p:sp>
          <p:nvSpPr>
            <p:cNvPr id="114" name="Google Shape;2631;p43">
              <a:extLst>
                <a:ext uri="{FF2B5EF4-FFF2-40B4-BE49-F238E27FC236}">
                  <a16:creationId xmlns:a16="http://schemas.microsoft.com/office/drawing/2014/main" id="{57D3E0A3-F779-4982-7DC6-DEA1203046CA}"/>
                </a:ext>
              </a:extLst>
            </p:cNvPr>
            <p:cNvSpPr/>
            <p:nvPr/>
          </p:nvSpPr>
          <p:spPr>
            <a:xfrm>
              <a:off x="-1702360" y="216928"/>
              <a:ext cx="1081" cy="688"/>
            </a:xfrm>
            <a:custGeom>
              <a:avLst/>
              <a:gdLst/>
              <a:ahLst/>
              <a:cxnLst/>
              <a:rect l="l" t="t" r="r" b="b"/>
              <a:pathLst>
                <a:path w="11" h="7" extrusionOk="0">
                  <a:moveTo>
                    <a:pt x="1" y="1"/>
                  </a:moveTo>
                  <a:cubicBezTo>
                    <a:pt x="1" y="1"/>
                    <a:pt x="1" y="1"/>
                    <a:pt x="2" y="2"/>
                  </a:cubicBezTo>
                  <a:lnTo>
                    <a:pt x="2" y="2"/>
                  </a:lnTo>
                  <a:cubicBezTo>
                    <a:pt x="2" y="1"/>
                    <a:pt x="1" y="1"/>
                    <a:pt x="1" y="1"/>
                  </a:cubicBezTo>
                  <a:close/>
                  <a:moveTo>
                    <a:pt x="2" y="2"/>
                  </a:moveTo>
                  <a:cubicBezTo>
                    <a:pt x="3" y="2"/>
                    <a:pt x="3" y="4"/>
                    <a:pt x="3" y="7"/>
                  </a:cubicBezTo>
                  <a:lnTo>
                    <a:pt x="10" y="7"/>
                  </a:lnTo>
                  <a:cubicBezTo>
                    <a:pt x="7" y="4"/>
                    <a:pt x="4" y="2"/>
                    <a:pt x="2" y="2"/>
                  </a:cubicBezTo>
                  <a:close/>
                </a:path>
              </a:pathLst>
            </a:custGeom>
            <a:solidFill>
              <a:srgbClr val="62EDF4"/>
            </a:solidFill>
            <a:ln>
              <a:noFill/>
            </a:ln>
          </p:spPr>
          <p:txBody>
            <a:bodyPr spcFirstLastPara="1" wrap="square" lIns="182850" tIns="182850" rIns="182850" bIns="182850" anchor="ctr" anchorCtr="0">
              <a:noAutofit/>
            </a:bodyPr>
            <a:lstStyle/>
            <a:p>
              <a:endParaRPr sz="3600"/>
            </a:p>
          </p:txBody>
        </p:sp>
      </p:grpSp>
      <p:grpSp>
        <p:nvGrpSpPr>
          <p:cNvPr id="115" name="Google Shape;2632;p43">
            <a:extLst>
              <a:ext uri="{FF2B5EF4-FFF2-40B4-BE49-F238E27FC236}">
                <a16:creationId xmlns:a16="http://schemas.microsoft.com/office/drawing/2014/main" id="{14B29380-B636-6A65-8E0F-F8330586FD1D}"/>
              </a:ext>
            </a:extLst>
          </p:cNvPr>
          <p:cNvGrpSpPr/>
          <p:nvPr/>
        </p:nvGrpSpPr>
        <p:grpSpPr>
          <a:xfrm>
            <a:off x="10277303" y="3041864"/>
            <a:ext cx="2045316" cy="2045264"/>
            <a:chOff x="-2208329" y="1662905"/>
            <a:chExt cx="1022658" cy="1022632"/>
          </a:xfrm>
        </p:grpSpPr>
        <p:sp>
          <p:nvSpPr>
            <p:cNvPr id="116" name="Google Shape;2633;p43">
              <a:extLst>
                <a:ext uri="{FF2B5EF4-FFF2-40B4-BE49-F238E27FC236}">
                  <a16:creationId xmlns:a16="http://schemas.microsoft.com/office/drawing/2014/main" id="{C8F4B160-AD05-DD14-E0F0-A49AD8C7E273}"/>
                </a:ext>
              </a:extLst>
            </p:cNvPr>
            <p:cNvSpPr/>
            <p:nvPr/>
          </p:nvSpPr>
          <p:spPr>
            <a:xfrm>
              <a:off x="-2208329" y="1662905"/>
              <a:ext cx="1022658" cy="1022632"/>
            </a:xfrm>
            <a:custGeom>
              <a:avLst/>
              <a:gdLst/>
              <a:ahLst/>
              <a:cxnLst/>
              <a:rect l="l" t="t" r="r" b="b"/>
              <a:pathLst>
                <a:path w="10409" h="10409" extrusionOk="0">
                  <a:moveTo>
                    <a:pt x="5204" y="0"/>
                  </a:moveTo>
                  <a:cubicBezTo>
                    <a:pt x="2331" y="0"/>
                    <a:pt x="1" y="2330"/>
                    <a:pt x="1" y="5205"/>
                  </a:cubicBezTo>
                  <a:cubicBezTo>
                    <a:pt x="1" y="6239"/>
                    <a:pt x="305" y="7206"/>
                    <a:pt x="826" y="8017"/>
                  </a:cubicBezTo>
                  <a:cubicBezTo>
                    <a:pt x="1102" y="8445"/>
                    <a:pt x="1439" y="8830"/>
                    <a:pt x="1824" y="9161"/>
                  </a:cubicBezTo>
                  <a:cubicBezTo>
                    <a:pt x="2057" y="9359"/>
                    <a:pt x="2305" y="9536"/>
                    <a:pt x="2568" y="9692"/>
                  </a:cubicBezTo>
                  <a:cubicBezTo>
                    <a:pt x="2767" y="9808"/>
                    <a:pt x="2974" y="9913"/>
                    <a:pt x="3189" y="10004"/>
                  </a:cubicBezTo>
                  <a:cubicBezTo>
                    <a:pt x="3809" y="10264"/>
                    <a:pt x="4490" y="10408"/>
                    <a:pt x="5206" y="10408"/>
                  </a:cubicBezTo>
                  <a:cubicBezTo>
                    <a:pt x="8079" y="10408"/>
                    <a:pt x="10409" y="8078"/>
                    <a:pt x="10409" y="5205"/>
                  </a:cubicBezTo>
                  <a:cubicBezTo>
                    <a:pt x="10409" y="3830"/>
                    <a:pt x="9876" y="2579"/>
                    <a:pt x="9004" y="1648"/>
                  </a:cubicBezTo>
                  <a:cubicBezTo>
                    <a:pt x="8874" y="1510"/>
                    <a:pt x="8738" y="1379"/>
                    <a:pt x="8594" y="1255"/>
                  </a:cubicBezTo>
                  <a:cubicBezTo>
                    <a:pt x="8558" y="1225"/>
                    <a:pt x="8525" y="1196"/>
                    <a:pt x="8489" y="1168"/>
                  </a:cubicBezTo>
                  <a:cubicBezTo>
                    <a:pt x="8205" y="937"/>
                    <a:pt x="7897" y="736"/>
                    <a:pt x="7568" y="566"/>
                  </a:cubicBezTo>
                  <a:cubicBezTo>
                    <a:pt x="7177" y="367"/>
                    <a:pt x="6757" y="215"/>
                    <a:pt x="6315" y="121"/>
                  </a:cubicBezTo>
                  <a:cubicBezTo>
                    <a:pt x="5958" y="42"/>
                    <a:pt x="5585" y="0"/>
                    <a:pt x="5204" y="0"/>
                  </a:cubicBezTo>
                  <a:close/>
                </a:path>
              </a:pathLst>
            </a:custGeom>
            <a:solidFill>
              <a:srgbClr val="B8541A"/>
            </a:solidFill>
            <a:ln>
              <a:noFill/>
            </a:ln>
          </p:spPr>
          <p:txBody>
            <a:bodyPr spcFirstLastPara="1" wrap="square" lIns="182850" tIns="182850" rIns="182850" bIns="182850" anchor="ctr" anchorCtr="0">
              <a:noAutofit/>
            </a:bodyPr>
            <a:lstStyle/>
            <a:p>
              <a:pPr algn="ctr"/>
              <a:r>
                <a:rPr lang="en-US" sz="3600">
                  <a:solidFill>
                    <a:schemeClr val="bg1"/>
                  </a:solidFill>
                  <a:latin typeface="Raleway" pitchFamily="2" charset="77"/>
                </a:rPr>
                <a:t>1 Day</a:t>
              </a:r>
              <a:endParaRPr sz="3600">
                <a:solidFill>
                  <a:schemeClr val="bg1"/>
                </a:solidFill>
                <a:latin typeface="Raleway" pitchFamily="2" charset="77"/>
              </a:endParaRPr>
            </a:p>
          </p:txBody>
        </p:sp>
        <p:sp>
          <p:nvSpPr>
            <p:cNvPr id="119" name="Google Shape;2636;p43">
              <a:extLst>
                <a:ext uri="{FF2B5EF4-FFF2-40B4-BE49-F238E27FC236}">
                  <a16:creationId xmlns:a16="http://schemas.microsoft.com/office/drawing/2014/main" id="{42B77784-04F8-4410-D6A3-F1A1BDFDD0A0}"/>
                </a:ext>
              </a:extLst>
            </p:cNvPr>
            <p:cNvSpPr/>
            <p:nvPr/>
          </p:nvSpPr>
          <p:spPr>
            <a:xfrm>
              <a:off x="-1702360" y="1735803"/>
              <a:ext cx="1081" cy="589"/>
            </a:xfrm>
            <a:custGeom>
              <a:avLst/>
              <a:gdLst/>
              <a:ahLst/>
              <a:cxnLst/>
              <a:rect l="l" t="t" r="r" b="b"/>
              <a:pathLst>
                <a:path w="11" h="6" extrusionOk="0">
                  <a:moveTo>
                    <a:pt x="1" y="0"/>
                  </a:moveTo>
                  <a:cubicBezTo>
                    <a:pt x="1" y="0"/>
                    <a:pt x="1" y="0"/>
                    <a:pt x="1" y="0"/>
                  </a:cubicBezTo>
                  <a:lnTo>
                    <a:pt x="1" y="0"/>
                  </a:lnTo>
                  <a:cubicBezTo>
                    <a:pt x="1" y="0"/>
                    <a:pt x="1" y="0"/>
                    <a:pt x="1" y="0"/>
                  </a:cubicBezTo>
                  <a:close/>
                  <a:moveTo>
                    <a:pt x="1" y="0"/>
                  </a:moveTo>
                  <a:cubicBezTo>
                    <a:pt x="3" y="0"/>
                    <a:pt x="3" y="2"/>
                    <a:pt x="3" y="6"/>
                  </a:cubicBezTo>
                  <a:cubicBezTo>
                    <a:pt x="4" y="6"/>
                    <a:pt x="6" y="5"/>
                    <a:pt x="8" y="5"/>
                  </a:cubicBezTo>
                  <a:cubicBezTo>
                    <a:pt x="9" y="5"/>
                    <a:pt x="10" y="5"/>
                    <a:pt x="10" y="6"/>
                  </a:cubicBezTo>
                  <a:cubicBezTo>
                    <a:pt x="6" y="1"/>
                    <a:pt x="2" y="0"/>
                    <a:pt x="1" y="0"/>
                  </a:cubicBezTo>
                  <a:close/>
                </a:path>
              </a:pathLst>
            </a:custGeom>
            <a:solidFill>
              <a:srgbClr val="62EDF4"/>
            </a:solidFill>
            <a:ln>
              <a:noFill/>
            </a:ln>
          </p:spPr>
          <p:txBody>
            <a:bodyPr spcFirstLastPara="1" wrap="square" lIns="182850" tIns="182850" rIns="182850" bIns="182850" anchor="ctr" anchorCtr="0">
              <a:noAutofit/>
            </a:bodyPr>
            <a:lstStyle/>
            <a:p>
              <a:endParaRPr sz="3600"/>
            </a:p>
          </p:txBody>
        </p:sp>
      </p:grpSp>
      <p:sp>
        <p:nvSpPr>
          <p:cNvPr id="120" name="Google Shape;2637;p43">
            <a:extLst>
              <a:ext uri="{FF2B5EF4-FFF2-40B4-BE49-F238E27FC236}">
                <a16:creationId xmlns:a16="http://schemas.microsoft.com/office/drawing/2014/main" id="{A81BB66D-708D-080B-C830-189DCB678C0E}"/>
              </a:ext>
            </a:extLst>
          </p:cNvPr>
          <p:cNvSpPr/>
          <p:nvPr/>
        </p:nvSpPr>
        <p:spPr>
          <a:xfrm>
            <a:off x="11020435" y="2670936"/>
            <a:ext cx="553800" cy="155400"/>
          </a:xfrm>
          <a:prstGeom prst="rect">
            <a:avLst/>
          </a:prstGeom>
          <a:solidFill>
            <a:srgbClr val="B8541A"/>
          </a:solidFill>
          <a:ln>
            <a:noFill/>
          </a:ln>
        </p:spPr>
        <p:txBody>
          <a:bodyPr spcFirstLastPara="1" wrap="square" lIns="182850" tIns="182850" rIns="182850" bIns="182850" anchor="ctr" anchorCtr="0">
            <a:noAutofit/>
          </a:bodyPr>
          <a:lstStyle/>
          <a:p>
            <a:endParaRPr sz="3600"/>
          </a:p>
        </p:txBody>
      </p:sp>
      <p:sp>
        <p:nvSpPr>
          <p:cNvPr id="121" name="Google Shape;2638;p43">
            <a:extLst>
              <a:ext uri="{FF2B5EF4-FFF2-40B4-BE49-F238E27FC236}">
                <a16:creationId xmlns:a16="http://schemas.microsoft.com/office/drawing/2014/main" id="{1FFF0D34-50A9-3D34-A2EF-F6B33453D045}"/>
              </a:ext>
            </a:extLst>
          </p:cNvPr>
          <p:cNvSpPr/>
          <p:nvPr/>
        </p:nvSpPr>
        <p:spPr>
          <a:xfrm>
            <a:off x="11233135" y="2826186"/>
            <a:ext cx="128400" cy="204600"/>
          </a:xfrm>
          <a:prstGeom prst="rect">
            <a:avLst/>
          </a:prstGeom>
          <a:solidFill>
            <a:srgbClr val="B8541A"/>
          </a:solidFill>
          <a:ln>
            <a:noFill/>
          </a:ln>
        </p:spPr>
        <p:txBody>
          <a:bodyPr spcFirstLastPara="1" wrap="square" lIns="182850" tIns="182850" rIns="182850" bIns="182850" anchor="ctr" anchorCtr="0">
            <a:noAutofit/>
          </a:bodyPr>
          <a:lstStyle/>
          <a:p>
            <a:endParaRPr sz="3600"/>
          </a:p>
        </p:txBody>
      </p:sp>
      <p:sp>
        <p:nvSpPr>
          <p:cNvPr id="122" name="Google Shape;2639;p43">
            <a:extLst>
              <a:ext uri="{FF2B5EF4-FFF2-40B4-BE49-F238E27FC236}">
                <a16:creationId xmlns:a16="http://schemas.microsoft.com/office/drawing/2014/main" id="{2A2AC494-8CD7-94E3-8F07-99CB1FB4E871}"/>
              </a:ext>
            </a:extLst>
          </p:cNvPr>
          <p:cNvSpPr/>
          <p:nvPr/>
        </p:nvSpPr>
        <p:spPr>
          <a:xfrm>
            <a:off x="13789835" y="2670886"/>
            <a:ext cx="553800" cy="155400"/>
          </a:xfrm>
          <a:prstGeom prst="rect">
            <a:avLst/>
          </a:prstGeom>
          <a:solidFill>
            <a:srgbClr val="91164C"/>
          </a:solidFill>
          <a:ln>
            <a:noFill/>
          </a:ln>
        </p:spPr>
        <p:txBody>
          <a:bodyPr spcFirstLastPara="1" wrap="square" lIns="182850" tIns="182850" rIns="182850" bIns="182850" anchor="ctr" anchorCtr="0">
            <a:noAutofit/>
          </a:bodyPr>
          <a:lstStyle/>
          <a:p>
            <a:endParaRPr sz="3600"/>
          </a:p>
        </p:txBody>
      </p:sp>
      <p:sp>
        <p:nvSpPr>
          <p:cNvPr id="123" name="Google Shape;2640;p43">
            <a:extLst>
              <a:ext uri="{FF2B5EF4-FFF2-40B4-BE49-F238E27FC236}">
                <a16:creationId xmlns:a16="http://schemas.microsoft.com/office/drawing/2014/main" id="{75F2A82A-54C2-E757-D00F-C5B48D8A85AA}"/>
              </a:ext>
            </a:extLst>
          </p:cNvPr>
          <p:cNvSpPr/>
          <p:nvPr/>
        </p:nvSpPr>
        <p:spPr>
          <a:xfrm>
            <a:off x="14002535" y="2826136"/>
            <a:ext cx="128400" cy="204600"/>
          </a:xfrm>
          <a:prstGeom prst="rect">
            <a:avLst/>
          </a:prstGeom>
          <a:solidFill>
            <a:srgbClr val="91164C"/>
          </a:solidFill>
          <a:ln>
            <a:noFill/>
          </a:ln>
        </p:spPr>
        <p:txBody>
          <a:bodyPr spcFirstLastPara="1" wrap="square" lIns="182850" tIns="182850" rIns="182850" bIns="182850" anchor="ctr" anchorCtr="0">
            <a:noAutofit/>
          </a:bodyPr>
          <a:lstStyle/>
          <a:p>
            <a:endParaRPr sz="3600"/>
          </a:p>
        </p:txBody>
      </p:sp>
      <p:sp>
        <p:nvSpPr>
          <p:cNvPr id="124" name="Google Shape;2641;p43">
            <a:extLst>
              <a:ext uri="{FF2B5EF4-FFF2-40B4-BE49-F238E27FC236}">
                <a16:creationId xmlns:a16="http://schemas.microsoft.com/office/drawing/2014/main" id="{EA80CE4D-5A17-4ED5-50DC-FFFD02F84849}"/>
              </a:ext>
            </a:extLst>
          </p:cNvPr>
          <p:cNvSpPr/>
          <p:nvPr/>
        </p:nvSpPr>
        <p:spPr>
          <a:xfrm>
            <a:off x="12403035" y="5068248"/>
            <a:ext cx="553800" cy="155400"/>
          </a:xfrm>
          <a:prstGeom prst="rect">
            <a:avLst/>
          </a:prstGeom>
          <a:solidFill>
            <a:srgbClr val="7E2F96"/>
          </a:solidFill>
          <a:ln>
            <a:noFill/>
          </a:ln>
        </p:spPr>
        <p:txBody>
          <a:bodyPr spcFirstLastPara="1" wrap="square" lIns="182850" tIns="182850" rIns="182850" bIns="182850" anchor="ctr" anchorCtr="0">
            <a:noAutofit/>
          </a:bodyPr>
          <a:lstStyle/>
          <a:p>
            <a:endParaRPr sz="3600"/>
          </a:p>
        </p:txBody>
      </p:sp>
      <p:sp>
        <p:nvSpPr>
          <p:cNvPr id="125" name="Google Shape;2642;p43">
            <a:extLst>
              <a:ext uri="{FF2B5EF4-FFF2-40B4-BE49-F238E27FC236}">
                <a16:creationId xmlns:a16="http://schemas.microsoft.com/office/drawing/2014/main" id="{EA92793E-4D56-4E1C-5692-FDDA8134D2BD}"/>
              </a:ext>
            </a:extLst>
          </p:cNvPr>
          <p:cNvSpPr/>
          <p:nvPr/>
        </p:nvSpPr>
        <p:spPr>
          <a:xfrm>
            <a:off x="12615735" y="5223498"/>
            <a:ext cx="128400" cy="204600"/>
          </a:xfrm>
          <a:prstGeom prst="rect">
            <a:avLst/>
          </a:prstGeom>
          <a:solidFill>
            <a:srgbClr val="7E2F96"/>
          </a:solidFill>
          <a:ln>
            <a:noFill/>
          </a:ln>
        </p:spPr>
        <p:txBody>
          <a:bodyPr spcFirstLastPara="1" wrap="square" lIns="182850" tIns="182850" rIns="182850" bIns="182850" anchor="ctr" anchorCtr="0">
            <a:noAutofit/>
          </a:bodyPr>
          <a:lstStyle/>
          <a:p>
            <a:endParaRPr sz="3600"/>
          </a:p>
        </p:txBody>
      </p:sp>
      <p:sp>
        <p:nvSpPr>
          <p:cNvPr id="126" name="Google Shape;2643;p43">
            <a:extLst>
              <a:ext uri="{FF2B5EF4-FFF2-40B4-BE49-F238E27FC236}">
                <a16:creationId xmlns:a16="http://schemas.microsoft.com/office/drawing/2014/main" id="{C4BFA1A4-1EB7-F54C-B6A7-F785F6EF210B}"/>
              </a:ext>
            </a:extLst>
          </p:cNvPr>
          <p:cNvSpPr/>
          <p:nvPr/>
        </p:nvSpPr>
        <p:spPr>
          <a:xfrm>
            <a:off x="10274685" y="3042136"/>
            <a:ext cx="2045400" cy="2056800"/>
          </a:xfrm>
          <a:prstGeom prst="arc">
            <a:avLst>
              <a:gd name="adj1" fmla="val 16200000"/>
              <a:gd name="adj2" fmla="val 19077372"/>
            </a:avLst>
          </a:prstGeom>
          <a:noFill/>
          <a:ln w="7620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7" name="Google Shape;2644;p43">
            <a:extLst>
              <a:ext uri="{FF2B5EF4-FFF2-40B4-BE49-F238E27FC236}">
                <a16:creationId xmlns:a16="http://schemas.microsoft.com/office/drawing/2014/main" id="{7FD7A4AD-3AC0-5C2A-ADD3-0758552877E5}"/>
              </a:ext>
            </a:extLst>
          </p:cNvPr>
          <p:cNvSpPr/>
          <p:nvPr/>
        </p:nvSpPr>
        <p:spPr>
          <a:xfrm>
            <a:off x="13044035" y="2996386"/>
            <a:ext cx="2045400" cy="2056800"/>
          </a:xfrm>
          <a:prstGeom prst="arc">
            <a:avLst>
              <a:gd name="adj1" fmla="val 16212952"/>
              <a:gd name="adj2" fmla="val 5224340"/>
            </a:avLst>
          </a:prstGeom>
          <a:noFill/>
          <a:ln w="7620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8" name="Google Shape;2645;p43">
            <a:extLst>
              <a:ext uri="{FF2B5EF4-FFF2-40B4-BE49-F238E27FC236}">
                <a16:creationId xmlns:a16="http://schemas.microsoft.com/office/drawing/2014/main" id="{E5FA2BDB-091F-E7E0-4F96-D04A3F796CD5}"/>
              </a:ext>
            </a:extLst>
          </p:cNvPr>
          <p:cNvSpPr/>
          <p:nvPr/>
        </p:nvSpPr>
        <p:spPr>
          <a:xfrm>
            <a:off x="11661985" y="5437962"/>
            <a:ext cx="2045400" cy="2056800"/>
          </a:xfrm>
          <a:prstGeom prst="arc">
            <a:avLst>
              <a:gd name="adj1" fmla="val 16212952"/>
              <a:gd name="adj2" fmla="val 10752975"/>
            </a:avLst>
          </a:prstGeom>
          <a:noFill/>
          <a:ln w="7620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Tree>
    <p:extLst>
      <p:ext uri="{BB962C8B-B14F-4D97-AF65-F5344CB8AC3E}">
        <p14:creationId xmlns:p14="http://schemas.microsoft.com/office/powerpoint/2010/main" val="3344809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12" name="Picture 11" descr="A close up of a compass&#10;&#10;Description automatically generated with medium confidence">
            <a:extLst>
              <a:ext uri="{FF2B5EF4-FFF2-40B4-BE49-F238E27FC236}">
                <a16:creationId xmlns:a16="http://schemas.microsoft.com/office/drawing/2014/main" id="{449EF388-5CE3-4A64-8A2D-C6495089D97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6929676" y="0"/>
            <a:ext cx="5600036" cy="1938992"/>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Frequency of Transactions</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2" name="TextBox 1">
            <a:extLst>
              <a:ext uri="{FF2B5EF4-FFF2-40B4-BE49-F238E27FC236}">
                <a16:creationId xmlns:a16="http://schemas.microsoft.com/office/drawing/2014/main" id="{20BD1DB9-8BEE-604A-BA51-71FCC699CD98}"/>
              </a:ext>
            </a:extLst>
          </p:cNvPr>
          <p:cNvSpPr txBox="1"/>
          <p:nvPr/>
        </p:nvSpPr>
        <p:spPr>
          <a:xfrm>
            <a:off x="1228164" y="2133509"/>
            <a:ext cx="15831670" cy="1692771"/>
          </a:xfrm>
          <a:prstGeom prst="rect">
            <a:avLst/>
          </a:prstGeom>
          <a:noFill/>
        </p:spPr>
        <p:txBody>
          <a:bodyPr wrap="square" rtlCol="0">
            <a:spAutoFit/>
          </a:bodyPr>
          <a:lstStyle/>
          <a:p>
            <a:r>
              <a:rPr lang="en-US" sz="3200">
                <a:solidFill>
                  <a:schemeClr val="bg1"/>
                </a:solidFill>
                <a:latin typeface="Raleway" pitchFamily="2" charset="0"/>
              </a:rPr>
              <a:t>We will then perform aggregation of the values obtained in relation to the features ‘</a:t>
            </a:r>
            <a:r>
              <a:rPr lang="en-US" sz="4000" b="1" err="1">
                <a:solidFill>
                  <a:schemeClr val="bg1"/>
                </a:solidFill>
                <a:latin typeface="Raleway" pitchFamily="2" charset="0"/>
              </a:rPr>
              <a:t>cc_num</a:t>
            </a:r>
            <a:r>
              <a:rPr lang="en-US" sz="3200">
                <a:solidFill>
                  <a:schemeClr val="bg1"/>
                </a:solidFill>
                <a:latin typeface="Raleway" pitchFamily="2" charset="0"/>
              </a:rPr>
              <a:t>’ and ‘</a:t>
            </a:r>
            <a:r>
              <a:rPr lang="en-US" sz="4000" b="1">
                <a:solidFill>
                  <a:schemeClr val="bg1"/>
                </a:solidFill>
                <a:latin typeface="Raleway" pitchFamily="2" charset="0"/>
              </a:rPr>
              <a:t>merchant</a:t>
            </a:r>
            <a:r>
              <a:rPr lang="en-US" sz="3200">
                <a:solidFill>
                  <a:schemeClr val="bg1"/>
                </a:solidFill>
                <a:latin typeface="Raleway" pitchFamily="2" charset="0"/>
              </a:rPr>
              <a:t>’ </a:t>
            </a:r>
            <a:r>
              <a:rPr lang="en-US" sz="3200" u="sng">
                <a:solidFill>
                  <a:schemeClr val="bg1"/>
                </a:solidFill>
                <a:latin typeface="Raleway" pitchFamily="2" charset="0"/>
              </a:rPr>
              <a:t>respectively</a:t>
            </a:r>
            <a:r>
              <a:rPr lang="en-US" sz="3200">
                <a:solidFill>
                  <a:schemeClr val="bg1"/>
                </a:solidFill>
                <a:latin typeface="Raleway" pitchFamily="2" charset="0"/>
              </a:rPr>
              <a:t> using the Python Pandas </a:t>
            </a:r>
            <a:r>
              <a:rPr lang="en-US" sz="3200" b="1" i="1" err="1">
                <a:solidFill>
                  <a:schemeClr val="bg1"/>
                </a:solidFill>
                <a:latin typeface="Raleway" pitchFamily="2" charset="0"/>
              </a:rPr>
              <a:t>groupby</a:t>
            </a:r>
            <a:r>
              <a:rPr lang="en-US" sz="3200">
                <a:solidFill>
                  <a:schemeClr val="bg1"/>
                </a:solidFill>
                <a:latin typeface="Raleway" pitchFamily="2" charset="0"/>
              </a:rPr>
              <a:t> function. </a:t>
            </a:r>
          </a:p>
        </p:txBody>
      </p:sp>
      <p:pic>
        <p:nvPicPr>
          <p:cNvPr id="4" name="Picture 3">
            <a:extLst>
              <a:ext uri="{FF2B5EF4-FFF2-40B4-BE49-F238E27FC236}">
                <a16:creationId xmlns:a16="http://schemas.microsoft.com/office/drawing/2014/main" id="{C040E75A-C8AD-DE4E-9BBF-0975D7F5A9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6781" y="3786241"/>
            <a:ext cx="13794437" cy="1438988"/>
          </a:xfrm>
          <a:prstGeom prst="rect">
            <a:avLst/>
          </a:prstGeom>
        </p:spPr>
      </p:pic>
      <p:pic>
        <p:nvPicPr>
          <p:cNvPr id="8" name="Picture 7">
            <a:extLst>
              <a:ext uri="{FF2B5EF4-FFF2-40B4-BE49-F238E27FC236}">
                <a16:creationId xmlns:a16="http://schemas.microsoft.com/office/drawing/2014/main" id="{918FB86F-0E0A-D140-9282-7F468B6268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1902" y="5378963"/>
            <a:ext cx="14204194" cy="1438987"/>
          </a:xfrm>
          <a:prstGeom prst="rect">
            <a:avLst/>
          </a:prstGeom>
        </p:spPr>
      </p:pic>
      <p:pic>
        <p:nvPicPr>
          <p:cNvPr id="10" name="Picture 9" descr="Table&#10;&#10;Description automatically generated">
            <a:extLst>
              <a:ext uri="{FF2B5EF4-FFF2-40B4-BE49-F238E27FC236}">
                <a16:creationId xmlns:a16="http://schemas.microsoft.com/office/drawing/2014/main" id="{86A2896C-E420-5F45-A0B7-425B661B2C0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01"/>
          <a:stretch/>
        </p:blipFill>
        <p:spPr>
          <a:xfrm>
            <a:off x="3507532" y="6971684"/>
            <a:ext cx="10822980" cy="2636004"/>
          </a:xfrm>
          <a:prstGeom prst="rect">
            <a:avLst/>
          </a:prstGeom>
        </p:spPr>
      </p:pic>
      <p:pic>
        <p:nvPicPr>
          <p:cNvPr id="9" name="Picture 30">
            <a:extLst>
              <a:ext uri="{FF2B5EF4-FFF2-40B4-BE49-F238E27FC236}">
                <a16:creationId xmlns:a16="http://schemas.microsoft.com/office/drawing/2014/main" id="{F93FBFD8-F713-4FE5-BDB8-7F6052313A2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155330" y="234555"/>
            <a:ext cx="1101075" cy="1469881"/>
          </a:xfrm>
          <a:prstGeom prst="rect">
            <a:avLst/>
          </a:prstGeom>
        </p:spPr>
      </p:pic>
    </p:spTree>
    <p:extLst>
      <p:ext uri="{BB962C8B-B14F-4D97-AF65-F5344CB8AC3E}">
        <p14:creationId xmlns:p14="http://schemas.microsoft.com/office/powerpoint/2010/main" val="3279203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12" name="Picture 11" descr="A close up of a compass&#10;&#10;Description automatically generated with medium confidence">
            <a:extLst>
              <a:ext uri="{FF2B5EF4-FFF2-40B4-BE49-F238E27FC236}">
                <a16:creationId xmlns:a16="http://schemas.microsoft.com/office/drawing/2014/main" id="{E7BC7E2D-7B0A-4C59-8E43-097AA56018E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6664793" y="34168"/>
            <a:ext cx="6747904" cy="1938992"/>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Time Since Last Transaction</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2" name="TextBox 1">
            <a:extLst>
              <a:ext uri="{FF2B5EF4-FFF2-40B4-BE49-F238E27FC236}">
                <a16:creationId xmlns:a16="http://schemas.microsoft.com/office/drawing/2014/main" id="{C0DFF709-F4C4-A24A-8102-1B93B7C0CA47}"/>
              </a:ext>
            </a:extLst>
          </p:cNvPr>
          <p:cNvSpPr txBox="1"/>
          <p:nvPr/>
        </p:nvSpPr>
        <p:spPr>
          <a:xfrm>
            <a:off x="815926" y="1974391"/>
            <a:ext cx="13184156" cy="4031873"/>
          </a:xfrm>
          <a:prstGeom prst="rect">
            <a:avLst/>
          </a:prstGeom>
          <a:noFill/>
        </p:spPr>
        <p:txBody>
          <a:bodyPr wrap="square" rtlCol="0">
            <a:spAutoFit/>
          </a:bodyPr>
          <a:lstStyle/>
          <a:p>
            <a:r>
              <a:rPr lang="en-US" sz="3200">
                <a:solidFill>
                  <a:schemeClr val="bg1"/>
                </a:solidFill>
                <a:latin typeface="Raleway" pitchFamily="2" charset="0"/>
              </a:rPr>
              <a:t>We can also create a feature that takes on the </a:t>
            </a:r>
            <a:r>
              <a:rPr lang="en-US" sz="3200" b="1">
                <a:solidFill>
                  <a:schemeClr val="bg1"/>
                </a:solidFill>
                <a:latin typeface="Raleway" pitchFamily="2" charset="0"/>
              </a:rPr>
              <a:t>RECENCY</a:t>
            </a:r>
            <a:r>
              <a:rPr lang="en-US" sz="3200">
                <a:solidFill>
                  <a:schemeClr val="bg1"/>
                </a:solidFill>
                <a:latin typeface="Raleway" pitchFamily="2" charset="0"/>
              </a:rPr>
              <a:t> of the transaction.</a:t>
            </a:r>
          </a:p>
          <a:p>
            <a:endParaRPr lang="en-US" sz="3200">
              <a:solidFill>
                <a:schemeClr val="bg1"/>
              </a:solidFill>
              <a:latin typeface="Raleway" pitchFamily="2" charset="0"/>
            </a:endParaRPr>
          </a:p>
          <a:p>
            <a:r>
              <a:rPr lang="en-US" sz="3200">
                <a:solidFill>
                  <a:schemeClr val="bg1"/>
                </a:solidFill>
                <a:latin typeface="Raleway" pitchFamily="2" charset="0"/>
              </a:rPr>
              <a:t>Calculate this by finding the difference between the datetime feature and the index shifted datetime feature. </a:t>
            </a:r>
          </a:p>
          <a:p>
            <a:endParaRPr lang="en-US" sz="3200">
              <a:solidFill>
                <a:schemeClr val="bg1"/>
              </a:solidFill>
              <a:latin typeface="Raleway" pitchFamily="2" charset="0"/>
            </a:endParaRPr>
          </a:p>
          <a:p>
            <a:r>
              <a:rPr lang="en-US" sz="3200">
                <a:solidFill>
                  <a:schemeClr val="bg1"/>
                </a:solidFill>
                <a:latin typeface="Raleway" pitchFamily="2" charset="0"/>
              </a:rPr>
              <a:t>We will use Pythons </a:t>
            </a:r>
            <a:r>
              <a:rPr lang="en-US" sz="3200" b="1">
                <a:solidFill>
                  <a:schemeClr val="bg1"/>
                </a:solidFill>
                <a:latin typeface="Raleway" pitchFamily="2" charset="0"/>
              </a:rPr>
              <a:t>shift() function </a:t>
            </a:r>
            <a:r>
              <a:rPr lang="en-US" sz="3200">
                <a:solidFill>
                  <a:schemeClr val="bg1"/>
                </a:solidFill>
                <a:latin typeface="Raleway" pitchFamily="2" charset="0"/>
              </a:rPr>
              <a:t>for time series data to carry this out. NULL values observed will be filled with 0. </a:t>
            </a:r>
          </a:p>
        </p:txBody>
      </p:sp>
      <p:pic>
        <p:nvPicPr>
          <p:cNvPr id="8" name="Picture 7" descr="Graphical user interface, text, application, email&#10;&#10;Description automatically generated">
            <a:extLst>
              <a:ext uri="{FF2B5EF4-FFF2-40B4-BE49-F238E27FC236}">
                <a16:creationId xmlns:a16="http://schemas.microsoft.com/office/drawing/2014/main" id="{D80FDE33-CEC2-D545-B2F8-2BF45A2B6B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7550" y="6129411"/>
            <a:ext cx="8916458" cy="3519570"/>
          </a:xfrm>
          <a:prstGeom prst="rect">
            <a:avLst/>
          </a:prstGeom>
        </p:spPr>
      </p:pic>
      <p:pic>
        <p:nvPicPr>
          <p:cNvPr id="10" name="Picture 9" descr="Table&#10;&#10;Description automatically generated">
            <a:extLst>
              <a:ext uri="{FF2B5EF4-FFF2-40B4-BE49-F238E27FC236}">
                <a16:creationId xmlns:a16="http://schemas.microsoft.com/office/drawing/2014/main" id="{E5DE97AB-C649-EF4E-86F7-287A689AF9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59193" y="1477860"/>
            <a:ext cx="3012881" cy="8171121"/>
          </a:xfrm>
          <a:prstGeom prst="rect">
            <a:avLst/>
          </a:prstGeom>
        </p:spPr>
      </p:pic>
      <p:pic>
        <p:nvPicPr>
          <p:cNvPr id="11" name="Picture 30">
            <a:extLst>
              <a:ext uri="{FF2B5EF4-FFF2-40B4-BE49-F238E27FC236}">
                <a16:creationId xmlns:a16="http://schemas.microsoft.com/office/drawing/2014/main" id="{CF8D48B5-1A93-4BB2-A135-76ECE4BC848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814704" y="268723"/>
            <a:ext cx="1101075" cy="1469881"/>
          </a:xfrm>
          <a:prstGeom prst="rect">
            <a:avLst/>
          </a:prstGeom>
        </p:spPr>
      </p:pic>
    </p:spTree>
    <p:extLst>
      <p:ext uri="{BB962C8B-B14F-4D97-AF65-F5344CB8AC3E}">
        <p14:creationId xmlns:p14="http://schemas.microsoft.com/office/powerpoint/2010/main" val="2713770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7" name="Picture 6" descr="A close up of a compass&#10;&#10;Description automatically generated with medium confidence">
            <a:extLst>
              <a:ext uri="{FF2B5EF4-FFF2-40B4-BE49-F238E27FC236}">
                <a16:creationId xmlns:a16="http://schemas.microsoft.com/office/drawing/2014/main" id="{08EAF272-371A-4287-A561-6D8CB8513A2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6956034" y="668663"/>
            <a:ext cx="5600036" cy="1015663"/>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Age</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4" name="Picture 3" descr="A picture containing text&#10;&#10;Description automatically generated">
            <a:extLst>
              <a:ext uri="{FF2B5EF4-FFF2-40B4-BE49-F238E27FC236}">
                <a16:creationId xmlns:a16="http://schemas.microsoft.com/office/drawing/2014/main" id="{4CAB56EA-823A-DF43-8850-267F17C93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894" y="3554871"/>
            <a:ext cx="12318006" cy="2212731"/>
          </a:xfrm>
          <a:prstGeom prst="rect">
            <a:avLst/>
          </a:prstGeom>
        </p:spPr>
      </p:pic>
      <p:pic>
        <p:nvPicPr>
          <p:cNvPr id="8" name="Picture 7" descr="Table&#10;&#10;Description automatically generated">
            <a:extLst>
              <a:ext uri="{FF2B5EF4-FFF2-40B4-BE49-F238E27FC236}">
                <a16:creationId xmlns:a16="http://schemas.microsoft.com/office/drawing/2014/main" id="{992A3647-7FB5-4E4F-9790-6E07F90A7B1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5484970" y="2933236"/>
            <a:ext cx="710980" cy="3456000"/>
          </a:xfrm>
          <a:prstGeom prst="rect">
            <a:avLst/>
          </a:prstGeom>
        </p:spPr>
      </p:pic>
      <p:pic>
        <p:nvPicPr>
          <p:cNvPr id="9" name="Picture 30">
            <a:extLst>
              <a:ext uri="{FF2B5EF4-FFF2-40B4-BE49-F238E27FC236}">
                <a16:creationId xmlns:a16="http://schemas.microsoft.com/office/drawing/2014/main" id="{D7D964EA-C728-4D4F-9B58-F3F074139AA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755542" y="441553"/>
            <a:ext cx="1101075" cy="1469881"/>
          </a:xfrm>
          <a:prstGeom prst="rect">
            <a:avLst/>
          </a:prstGeom>
        </p:spPr>
      </p:pic>
    </p:spTree>
    <p:extLst>
      <p:ext uri="{BB962C8B-B14F-4D97-AF65-F5344CB8AC3E}">
        <p14:creationId xmlns:p14="http://schemas.microsoft.com/office/powerpoint/2010/main" val="1697095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12" name="Picture 11" descr="A close up of a compass&#10;&#10;Description automatically generated with medium confidence">
            <a:extLst>
              <a:ext uri="{FF2B5EF4-FFF2-40B4-BE49-F238E27FC236}">
                <a16:creationId xmlns:a16="http://schemas.microsoft.com/office/drawing/2014/main" id="{BDCB3704-BA28-4E74-A870-E6EF76E5027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047933" y="373828"/>
            <a:ext cx="5600036" cy="1015663"/>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Distance</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2" name="TextBox 1">
            <a:extLst>
              <a:ext uri="{FF2B5EF4-FFF2-40B4-BE49-F238E27FC236}">
                <a16:creationId xmlns:a16="http://schemas.microsoft.com/office/drawing/2014/main" id="{A55FA4C0-5BED-2640-861E-8563B39EB703}"/>
              </a:ext>
            </a:extLst>
          </p:cNvPr>
          <p:cNvSpPr txBox="1"/>
          <p:nvPr/>
        </p:nvSpPr>
        <p:spPr>
          <a:xfrm>
            <a:off x="663082" y="1863771"/>
            <a:ext cx="16961836" cy="1569660"/>
          </a:xfrm>
          <a:prstGeom prst="rect">
            <a:avLst/>
          </a:prstGeom>
          <a:noFill/>
        </p:spPr>
        <p:txBody>
          <a:bodyPr wrap="square" rtlCol="0">
            <a:spAutoFit/>
          </a:bodyPr>
          <a:lstStyle/>
          <a:p>
            <a:r>
              <a:rPr lang="en-US" sz="3200">
                <a:solidFill>
                  <a:schemeClr val="bg1"/>
                </a:solidFill>
                <a:latin typeface="Raleway" pitchFamily="2" charset="0"/>
              </a:rPr>
              <a:t>Because we have the features ‘</a:t>
            </a:r>
            <a:r>
              <a:rPr lang="en-US" sz="3200" err="1">
                <a:solidFill>
                  <a:schemeClr val="bg1"/>
                </a:solidFill>
                <a:latin typeface="Raleway" pitchFamily="2" charset="0"/>
              </a:rPr>
              <a:t>lat</a:t>
            </a:r>
            <a:r>
              <a:rPr lang="en-US" sz="3200">
                <a:solidFill>
                  <a:schemeClr val="bg1"/>
                </a:solidFill>
                <a:latin typeface="Raleway" pitchFamily="2" charset="0"/>
              </a:rPr>
              <a:t>’ (Latitude) and ‘long’ (Longitude) for BOTH the individual and the merchant, we can calculate the distance between the two parties. We will use the haversine function to calculate the distance. </a:t>
            </a:r>
          </a:p>
        </p:txBody>
      </p:sp>
      <p:pic>
        <p:nvPicPr>
          <p:cNvPr id="5" name="Picture 4" descr="A picture containing diagram&#10;&#10;Description automatically generated">
            <a:extLst>
              <a:ext uri="{FF2B5EF4-FFF2-40B4-BE49-F238E27FC236}">
                <a16:creationId xmlns:a16="http://schemas.microsoft.com/office/drawing/2014/main" id="{99628730-86FE-3A48-9803-8E8AB8EEA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886" y="6105187"/>
            <a:ext cx="14100029" cy="3128994"/>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A86BC3B2-7BEE-3C44-A386-2346FAF454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886" y="3907711"/>
            <a:ext cx="8444660" cy="1109994"/>
          </a:xfrm>
          <a:prstGeom prst="rect">
            <a:avLst/>
          </a:prstGeom>
        </p:spPr>
      </p:pic>
      <p:pic>
        <p:nvPicPr>
          <p:cNvPr id="13" name="Picture 12">
            <a:extLst>
              <a:ext uri="{FF2B5EF4-FFF2-40B4-BE49-F238E27FC236}">
                <a16:creationId xmlns:a16="http://schemas.microsoft.com/office/drawing/2014/main" id="{A2438C9E-CAA5-0440-9C95-DA92E54D2A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886" y="4995193"/>
            <a:ext cx="14100029" cy="1109994"/>
          </a:xfrm>
          <a:prstGeom prst="rect">
            <a:avLst/>
          </a:prstGeom>
        </p:spPr>
      </p:pic>
      <p:pic>
        <p:nvPicPr>
          <p:cNvPr id="15" name="Picture 14" descr="Graphical user interface, text, application, chat or text message&#10;&#10;Description automatically generated">
            <a:extLst>
              <a:ext uri="{FF2B5EF4-FFF2-40B4-BE49-F238E27FC236}">
                <a16:creationId xmlns:a16="http://schemas.microsoft.com/office/drawing/2014/main" id="{3D391BE8-6BF2-C64C-83CC-F95CD2F005E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5210864" y="3907711"/>
            <a:ext cx="2449607" cy="5326470"/>
          </a:xfrm>
          <a:prstGeom prst="rect">
            <a:avLst/>
          </a:prstGeom>
        </p:spPr>
      </p:pic>
      <p:pic>
        <p:nvPicPr>
          <p:cNvPr id="9" name="Picture 30">
            <a:extLst>
              <a:ext uri="{FF2B5EF4-FFF2-40B4-BE49-F238E27FC236}">
                <a16:creationId xmlns:a16="http://schemas.microsoft.com/office/drawing/2014/main" id="{D125F84C-8C5E-40F0-9443-4EE483EA671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047933" y="157925"/>
            <a:ext cx="1101075" cy="1469881"/>
          </a:xfrm>
          <a:prstGeom prst="rect">
            <a:avLst/>
          </a:prstGeom>
        </p:spPr>
      </p:pic>
    </p:spTree>
    <p:extLst>
      <p:ext uri="{BB962C8B-B14F-4D97-AF65-F5344CB8AC3E}">
        <p14:creationId xmlns:p14="http://schemas.microsoft.com/office/powerpoint/2010/main" val="2755651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7" name="Picture 6" descr="A close up of a compass&#10;&#10;Description automatically generated with medium confidence">
            <a:extLst>
              <a:ext uri="{FF2B5EF4-FFF2-40B4-BE49-F238E27FC236}">
                <a16:creationId xmlns:a16="http://schemas.microsoft.com/office/drawing/2014/main" id="{DEAD205C-9B41-41DE-8F3D-8FBD55EB230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047933" y="385033"/>
            <a:ext cx="5600036" cy="1015663"/>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Gender</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4" name="Picture 3" descr="Graphical user interface, text, application, email&#10;&#10;Description automatically generated">
            <a:extLst>
              <a:ext uri="{FF2B5EF4-FFF2-40B4-BE49-F238E27FC236}">
                <a16:creationId xmlns:a16="http://schemas.microsoft.com/office/drawing/2014/main" id="{7E555F5B-9243-AD48-AB03-071B7274F8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550" y="3254074"/>
            <a:ext cx="14630814" cy="3408399"/>
          </a:xfrm>
          <a:prstGeom prst="rect">
            <a:avLst/>
          </a:prstGeom>
        </p:spPr>
      </p:pic>
      <p:pic>
        <p:nvPicPr>
          <p:cNvPr id="8" name="Picture 7" descr="Table&#10;&#10;Description automatically generated">
            <a:extLst>
              <a:ext uri="{FF2B5EF4-FFF2-40B4-BE49-F238E27FC236}">
                <a16:creationId xmlns:a16="http://schemas.microsoft.com/office/drawing/2014/main" id="{479FF465-AD8E-E946-B5B6-E9BC3759D24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5935885" y="3098689"/>
            <a:ext cx="1380565" cy="3719167"/>
          </a:xfrm>
          <a:prstGeom prst="rect">
            <a:avLst/>
          </a:prstGeom>
        </p:spPr>
      </p:pic>
      <p:pic>
        <p:nvPicPr>
          <p:cNvPr id="10" name="Picture 30">
            <a:extLst>
              <a:ext uri="{FF2B5EF4-FFF2-40B4-BE49-F238E27FC236}">
                <a16:creationId xmlns:a16="http://schemas.microsoft.com/office/drawing/2014/main" id="{325E862C-3A14-48E5-8B64-0A99CD7785F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047933" y="157925"/>
            <a:ext cx="1101075" cy="1469881"/>
          </a:xfrm>
          <a:prstGeom prst="rect">
            <a:avLst/>
          </a:prstGeom>
        </p:spPr>
      </p:pic>
    </p:spTree>
    <p:extLst>
      <p:ext uri="{BB962C8B-B14F-4D97-AF65-F5344CB8AC3E}">
        <p14:creationId xmlns:p14="http://schemas.microsoft.com/office/powerpoint/2010/main" val="42886217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7" name="Picture 6" descr="A close up of a compass&#10;&#10;Description automatically generated with medium confidence">
            <a:extLst>
              <a:ext uri="{FF2B5EF4-FFF2-40B4-BE49-F238E27FC236}">
                <a16:creationId xmlns:a16="http://schemas.microsoft.com/office/drawing/2014/main" id="{04DDEFAA-4965-4899-960E-6458C887D4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047933" y="373828"/>
            <a:ext cx="5600036" cy="1015663"/>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Category</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2" name="TextBox 1">
            <a:extLst>
              <a:ext uri="{FF2B5EF4-FFF2-40B4-BE49-F238E27FC236}">
                <a16:creationId xmlns:a16="http://schemas.microsoft.com/office/drawing/2014/main" id="{A55FA4C0-5BED-2640-861E-8563B39EB703}"/>
              </a:ext>
            </a:extLst>
          </p:cNvPr>
          <p:cNvSpPr txBox="1"/>
          <p:nvPr/>
        </p:nvSpPr>
        <p:spPr>
          <a:xfrm>
            <a:off x="391886" y="1866122"/>
            <a:ext cx="17541551" cy="954107"/>
          </a:xfrm>
          <a:prstGeom prst="rect">
            <a:avLst/>
          </a:prstGeom>
          <a:noFill/>
        </p:spPr>
        <p:txBody>
          <a:bodyPr wrap="square" rtlCol="0">
            <a:spAutoFit/>
          </a:bodyPr>
          <a:lstStyle/>
          <a:p>
            <a:r>
              <a:rPr lang="en-US" sz="2800">
                <a:solidFill>
                  <a:schemeClr val="bg1"/>
                </a:solidFill>
                <a:latin typeface="Raleway" pitchFamily="2" charset="0"/>
              </a:rPr>
              <a:t>Convert categorical values into numerical values. Because the feature ‘category’ has only 14 unique values, we can perform one-hot encoding due to the low number of unique values. </a:t>
            </a:r>
          </a:p>
        </p:txBody>
      </p:sp>
      <p:pic>
        <p:nvPicPr>
          <p:cNvPr id="4" name="Picture 3" descr="A picture containing text, furniture, group, chest of drawers&#10;&#10;Description automatically generated">
            <a:extLst>
              <a:ext uri="{FF2B5EF4-FFF2-40B4-BE49-F238E27FC236}">
                <a16:creationId xmlns:a16="http://schemas.microsoft.com/office/drawing/2014/main" id="{525DF34B-5A2C-664A-9FA3-D15A5436B8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7855" y="3493928"/>
            <a:ext cx="14945132" cy="5449078"/>
          </a:xfrm>
          <a:prstGeom prst="rect">
            <a:avLst/>
          </a:prstGeom>
        </p:spPr>
      </p:pic>
      <p:pic>
        <p:nvPicPr>
          <p:cNvPr id="9" name="Picture 30">
            <a:extLst>
              <a:ext uri="{FF2B5EF4-FFF2-40B4-BE49-F238E27FC236}">
                <a16:creationId xmlns:a16="http://schemas.microsoft.com/office/drawing/2014/main" id="{61E366D5-1E5F-44CA-B557-72D310B6818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047933" y="157925"/>
            <a:ext cx="1101075" cy="1469881"/>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7417DBB6-9FC3-1B3E-3FA2-BE133DDBDB3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8650" y="3493928"/>
            <a:ext cx="1318075" cy="5449078"/>
          </a:xfrm>
          <a:prstGeom prst="rect">
            <a:avLst/>
          </a:prstGeom>
        </p:spPr>
      </p:pic>
      <p:cxnSp>
        <p:nvCxnSpPr>
          <p:cNvPr id="10" name="Straight Arrow Connector 9">
            <a:extLst>
              <a:ext uri="{FF2B5EF4-FFF2-40B4-BE49-F238E27FC236}">
                <a16:creationId xmlns:a16="http://schemas.microsoft.com/office/drawing/2014/main" id="{473229E7-A1BD-674D-C483-014EE3DF630D}"/>
              </a:ext>
            </a:extLst>
          </p:cNvPr>
          <p:cNvCxnSpPr/>
          <p:nvPr/>
        </p:nvCxnSpPr>
        <p:spPr>
          <a:xfrm>
            <a:off x="2133600" y="6218467"/>
            <a:ext cx="838200"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974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7" name="Picture 6" descr="A close up of a compass&#10;&#10;Description automatically generated with medium confidence">
            <a:extLst>
              <a:ext uri="{FF2B5EF4-FFF2-40B4-BE49-F238E27FC236}">
                <a16:creationId xmlns:a16="http://schemas.microsoft.com/office/drawing/2014/main" id="{E22E4AAC-F424-4EEC-A74C-C8DE73A212D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141238" y="332699"/>
            <a:ext cx="6724051" cy="1015663"/>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Merchant &amp; Job</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2" name="TextBox 1">
            <a:extLst>
              <a:ext uri="{FF2B5EF4-FFF2-40B4-BE49-F238E27FC236}">
                <a16:creationId xmlns:a16="http://schemas.microsoft.com/office/drawing/2014/main" id="{A55FA4C0-5BED-2640-861E-8563B39EB703}"/>
              </a:ext>
            </a:extLst>
          </p:cNvPr>
          <p:cNvSpPr txBox="1"/>
          <p:nvPr/>
        </p:nvSpPr>
        <p:spPr>
          <a:xfrm>
            <a:off x="1338942" y="1926882"/>
            <a:ext cx="15610114" cy="2062103"/>
          </a:xfrm>
          <a:prstGeom prst="rect">
            <a:avLst/>
          </a:prstGeom>
          <a:noFill/>
        </p:spPr>
        <p:txBody>
          <a:bodyPr wrap="square" rtlCol="0">
            <a:spAutoFit/>
          </a:bodyPr>
          <a:lstStyle/>
          <a:p>
            <a:r>
              <a:rPr lang="en-US" sz="3200">
                <a:solidFill>
                  <a:schemeClr val="bg1"/>
                </a:solidFill>
                <a:latin typeface="Raleway" pitchFamily="2" charset="0"/>
              </a:rPr>
              <a:t>Unlike ‘category’ , ‘merchant’  has 690 unique variables while ‘job’ has 464 unique variables. As such, one-hot is not feasible. Instead, we will utilize </a:t>
            </a:r>
            <a:r>
              <a:rPr lang="en-US" sz="3200" b="1">
                <a:solidFill>
                  <a:schemeClr val="bg1"/>
                </a:solidFill>
                <a:latin typeface="Raleway" pitchFamily="2" charset="0"/>
              </a:rPr>
              <a:t>label-encoding</a:t>
            </a:r>
            <a:r>
              <a:rPr lang="en-US" sz="3200">
                <a:solidFill>
                  <a:schemeClr val="bg1"/>
                </a:solidFill>
                <a:latin typeface="Raleway" pitchFamily="2" charset="0"/>
              </a:rPr>
              <a:t>. </a:t>
            </a:r>
          </a:p>
          <a:p>
            <a:r>
              <a:rPr lang="en-US" sz="3200">
                <a:solidFill>
                  <a:schemeClr val="bg1"/>
                </a:solidFill>
                <a:latin typeface="Raleway" pitchFamily="2" charset="0"/>
              </a:rPr>
              <a:t>It is crucial to note that in order to prevent data leakage, label-encoding will be done AFTER the train-test split. </a:t>
            </a:r>
          </a:p>
        </p:txBody>
      </p:sp>
      <p:pic>
        <p:nvPicPr>
          <p:cNvPr id="5" name="Picture 4" descr="Table&#10;&#10;Description automatically generated">
            <a:extLst>
              <a:ext uri="{FF2B5EF4-FFF2-40B4-BE49-F238E27FC236}">
                <a16:creationId xmlns:a16="http://schemas.microsoft.com/office/drawing/2014/main" id="{2A127BB0-BCDF-0C4B-8907-579B15B42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4577" y="4247865"/>
            <a:ext cx="6732121" cy="5209782"/>
          </a:xfrm>
          <a:prstGeom prst="rect">
            <a:avLst/>
          </a:prstGeom>
        </p:spPr>
      </p:pic>
      <p:pic>
        <p:nvPicPr>
          <p:cNvPr id="9" name="Picture 30">
            <a:extLst>
              <a:ext uri="{FF2B5EF4-FFF2-40B4-BE49-F238E27FC236}">
                <a16:creationId xmlns:a16="http://schemas.microsoft.com/office/drawing/2014/main" id="{4EB51286-0AB2-4E57-B434-08C3EF5BEA4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90700" y="198121"/>
            <a:ext cx="1101075" cy="1469881"/>
          </a:xfrm>
          <a:prstGeom prst="rect">
            <a:avLst/>
          </a:prstGeom>
        </p:spPr>
      </p:pic>
      <p:pic>
        <p:nvPicPr>
          <p:cNvPr id="4" name="Picture 3">
            <a:extLst>
              <a:ext uri="{FF2B5EF4-FFF2-40B4-BE49-F238E27FC236}">
                <a16:creationId xmlns:a16="http://schemas.microsoft.com/office/drawing/2014/main" id="{087FF1D1-2DFB-9E6C-BDA4-46779260F85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843642" y="3988985"/>
            <a:ext cx="1651908" cy="5760671"/>
          </a:xfrm>
          <a:prstGeom prst="rect">
            <a:avLst/>
          </a:prstGeom>
        </p:spPr>
      </p:pic>
      <p:sp>
        <p:nvSpPr>
          <p:cNvPr id="8" name="TextBox 7">
            <a:extLst>
              <a:ext uri="{FF2B5EF4-FFF2-40B4-BE49-F238E27FC236}">
                <a16:creationId xmlns:a16="http://schemas.microsoft.com/office/drawing/2014/main" id="{EE663D4D-F331-42C5-B278-AD151C04524E}"/>
              </a:ext>
            </a:extLst>
          </p:cNvPr>
          <p:cNvSpPr txBox="1"/>
          <p:nvPr/>
        </p:nvSpPr>
        <p:spPr>
          <a:xfrm>
            <a:off x="3161812" y="6119873"/>
            <a:ext cx="1123950" cy="1569660"/>
          </a:xfrm>
          <a:prstGeom prst="rect">
            <a:avLst/>
          </a:prstGeom>
          <a:noFill/>
        </p:spPr>
        <p:txBody>
          <a:bodyPr wrap="square" rtlCol="0">
            <a:spAutoFit/>
          </a:bodyPr>
          <a:lstStyle/>
          <a:p>
            <a:pPr algn="ctr"/>
            <a:r>
              <a:rPr lang="en-US" sz="9600">
                <a:solidFill>
                  <a:schemeClr val="bg1"/>
                </a:solidFill>
                <a:latin typeface="Raleway" pitchFamily="2" charset="77"/>
              </a:rPr>
              <a:t>&amp;</a:t>
            </a:r>
          </a:p>
        </p:txBody>
      </p:sp>
      <p:pic>
        <p:nvPicPr>
          <p:cNvPr id="11" name="Picture 10" descr="Graphical user interface, text, application, email&#10;&#10;Description automatically generated">
            <a:extLst>
              <a:ext uri="{FF2B5EF4-FFF2-40B4-BE49-F238E27FC236}">
                <a16:creationId xmlns:a16="http://schemas.microsoft.com/office/drawing/2014/main" id="{2F0A5470-7424-6865-12FA-9DB8A82ABEE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4952025" y="3907377"/>
            <a:ext cx="1239469" cy="5897965"/>
          </a:xfrm>
          <a:prstGeom prst="rect">
            <a:avLst/>
          </a:prstGeom>
        </p:spPr>
      </p:pic>
      <p:cxnSp>
        <p:nvCxnSpPr>
          <p:cNvPr id="12" name="Straight Arrow Connector 11">
            <a:extLst>
              <a:ext uri="{FF2B5EF4-FFF2-40B4-BE49-F238E27FC236}">
                <a16:creationId xmlns:a16="http://schemas.microsoft.com/office/drawing/2014/main" id="{BD60654A-C2F3-C205-5784-995584EE62A9}"/>
              </a:ext>
            </a:extLst>
          </p:cNvPr>
          <p:cNvCxnSpPr>
            <a:cxnSpLocks/>
          </p:cNvCxnSpPr>
          <p:nvPr/>
        </p:nvCxnSpPr>
        <p:spPr>
          <a:xfrm>
            <a:off x="7141238" y="6847117"/>
            <a:ext cx="2002762"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486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Text&#10;&#10;Description automatically generated">
            <a:extLst>
              <a:ext uri="{FF2B5EF4-FFF2-40B4-BE49-F238E27FC236}">
                <a16:creationId xmlns:a16="http://schemas.microsoft.com/office/drawing/2014/main" id="{2BC26B67-0F7B-4D9E-AA2A-BC0580DC211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a:ln>
            <a:noFill/>
          </a:ln>
          <a:effectLst>
            <a:outerShdw blurRad="292100" dist="139700" dir="2700000" algn="tl" rotWithShape="0">
              <a:srgbClr val="333333">
                <a:alpha val="65000"/>
              </a:srgbClr>
            </a:outerShdw>
          </a:effectLst>
        </p:spPr>
      </p:pic>
      <p:grpSp>
        <p:nvGrpSpPr>
          <p:cNvPr id="2" name="Group 1">
            <a:extLst>
              <a:ext uri="{FF2B5EF4-FFF2-40B4-BE49-F238E27FC236}">
                <a16:creationId xmlns:a16="http://schemas.microsoft.com/office/drawing/2014/main" id="{C9E85C42-0723-45C1-8BCE-86833F966C13}"/>
              </a:ext>
            </a:extLst>
          </p:cNvPr>
          <p:cNvGrpSpPr/>
          <p:nvPr/>
        </p:nvGrpSpPr>
        <p:grpSpPr>
          <a:xfrm>
            <a:off x="933299" y="5196012"/>
            <a:ext cx="2759535" cy="3652752"/>
            <a:chOff x="933299" y="5196012"/>
            <a:chExt cx="2759535" cy="3652752"/>
          </a:xfrm>
        </p:grpSpPr>
        <p:sp>
          <p:nvSpPr>
            <p:cNvPr id="5" name="Oval 4">
              <a:extLst>
                <a:ext uri="{FF2B5EF4-FFF2-40B4-BE49-F238E27FC236}">
                  <a16:creationId xmlns:a16="http://schemas.microsoft.com/office/drawing/2014/main" id="{0788D19B-8A0C-4B6F-B09F-4348917B759F}"/>
                </a:ext>
              </a:extLst>
            </p:cNvPr>
            <p:cNvSpPr/>
            <p:nvPr/>
          </p:nvSpPr>
          <p:spPr>
            <a:xfrm>
              <a:off x="944957" y="6329330"/>
              <a:ext cx="2676567" cy="251943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12000" b="1" spc="-225">
                <a:latin typeface="Raleway" panose="020B0503030101060003" pitchFamily="34" charset="77"/>
              </a:endParaRPr>
            </a:p>
          </p:txBody>
        </p:sp>
        <p:sp>
          <p:nvSpPr>
            <p:cNvPr id="6" name="Rectangle 5">
              <a:extLst>
                <a:ext uri="{FF2B5EF4-FFF2-40B4-BE49-F238E27FC236}">
                  <a16:creationId xmlns:a16="http://schemas.microsoft.com/office/drawing/2014/main" id="{D56044BC-7231-4C97-9717-A08460BD26B1}"/>
                </a:ext>
              </a:extLst>
            </p:cNvPr>
            <p:cNvSpPr/>
            <p:nvPr/>
          </p:nvSpPr>
          <p:spPr>
            <a:xfrm>
              <a:off x="933299" y="7138872"/>
              <a:ext cx="2759535" cy="923330"/>
            </a:xfrm>
            <a:prstGeom prst="rect">
              <a:avLst/>
            </a:prstGeom>
          </p:spPr>
          <p:txBody>
            <a:bodyPr wrap="square">
              <a:spAutoFit/>
            </a:bodyPr>
            <a:lstStyle/>
            <a:p>
              <a:pPr algn="ctr"/>
              <a:r>
                <a:rPr lang="en-US" sz="27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PROBLEM </a:t>
              </a:r>
            </a:p>
            <a:p>
              <a:pPr algn="ctr"/>
              <a:r>
                <a:rPr lang="en-US" sz="27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STATEMENT</a:t>
              </a:r>
              <a:endParaRPr lang="en-LT" sz="27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104C5470-D4F2-4820-BF92-C14652BCCB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99657" y="5196012"/>
              <a:ext cx="1821823" cy="1821823"/>
            </a:xfrm>
            <a:prstGeom prst="rect">
              <a:avLst/>
            </a:prstGeom>
            <a:effectLst>
              <a:outerShdw blurRad="177800" sx="102000" sy="102000" algn="ctr" rotWithShape="0">
                <a:prstClr val="black">
                  <a:alpha val="40000"/>
                </a:prstClr>
              </a:outerShdw>
            </a:effectLst>
          </p:spPr>
        </p:pic>
      </p:grpSp>
      <p:grpSp>
        <p:nvGrpSpPr>
          <p:cNvPr id="4" name="Group 3">
            <a:extLst>
              <a:ext uri="{FF2B5EF4-FFF2-40B4-BE49-F238E27FC236}">
                <a16:creationId xmlns:a16="http://schemas.microsoft.com/office/drawing/2014/main" id="{B4E7BED3-4529-496E-BE39-126B159CFB09}"/>
              </a:ext>
            </a:extLst>
          </p:cNvPr>
          <p:cNvGrpSpPr/>
          <p:nvPr/>
        </p:nvGrpSpPr>
        <p:grpSpPr>
          <a:xfrm>
            <a:off x="3476156" y="1340952"/>
            <a:ext cx="2676567" cy="3392353"/>
            <a:chOff x="3476156" y="1340952"/>
            <a:chExt cx="2676567" cy="3392353"/>
          </a:xfrm>
        </p:grpSpPr>
        <p:sp>
          <p:nvSpPr>
            <p:cNvPr id="11" name="Oval 10">
              <a:extLst>
                <a:ext uri="{FF2B5EF4-FFF2-40B4-BE49-F238E27FC236}">
                  <a16:creationId xmlns:a16="http://schemas.microsoft.com/office/drawing/2014/main" id="{432EF49B-7A39-4E84-B72D-2B30DBEE1DC8}"/>
                </a:ext>
              </a:extLst>
            </p:cNvPr>
            <p:cNvSpPr/>
            <p:nvPr/>
          </p:nvSpPr>
          <p:spPr>
            <a:xfrm>
              <a:off x="3476156" y="2213871"/>
              <a:ext cx="2676567" cy="251943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12000" b="1" spc="-225">
                <a:latin typeface="Raleway" panose="020B0503030101060003" pitchFamily="34" charset="77"/>
              </a:endParaRPr>
            </a:p>
          </p:txBody>
        </p:sp>
        <p:grpSp>
          <p:nvGrpSpPr>
            <p:cNvPr id="3" name="Group 2">
              <a:extLst>
                <a:ext uri="{FF2B5EF4-FFF2-40B4-BE49-F238E27FC236}">
                  <a16:creationId xmlns:a16="http://schemas.microsoft.com/office/drawing/2014/main" id="{3E6FCF8C-4B3A-48B7-AE66-0386560CF1F3}"/>
                </a:ext>
              </a:extLst>
            </p:cNvPr>
            <p:cNvGrpSpPr/>
            <p:nvPr/>
          </p:nvGrpSpPr>
          <p:grpSpPr>
            <a:xfrm>
              <a:off x="3639860" y="1340952"/>
              <a:ext cx="2334218" cy="2775422"/>
              <a:chOff x="3639860" y="1340952"/>
              <a:chExt cx="2334218" cy="2775422"/>
            </a:xfrm>
          </p:grpSpPr>
          <p:sp>
            <p:nvSpPr>
              <p:cNvPr id="9" name="Rectangle 8">
                <a:extLst>
                  <a:ext uri="{FF2B5EF4-FFF2-40B4-BE49-F238E27FC236}">
                    <a16:creationId xmlns:a16="http://schemas.microsoft.com/office/drawing/2014/main" id="{97572A4B-40E2-46CF-BB50-FF0A3A90CB31}"/>
                  </a:ext>
                </a:extLst>
              </p:cNvPr>
              <p:cNvSpPr/>
              <p:nvPr/>
            </p:nvSpPr>
            <p:spPr>
              <a:xfrm>
                <a:off x="3639860" y="3193044"/>
                <a:ext cx="2334218" cy="923330"/>
              </a:xfrm>
              <a:prstGeom prst="rect">
                <a:avLst/>
              </a:prstGeom>
            </p:spPr>
            <p:txBody>
              <a:bodyPr wrap="square">
                <a:spAutoFit/>
              </a:bodyPr>
              <a:lstStyle/>
              <a:p>
                <a:pPr algn="ctr" defTabSz="1371600">
                  <a:defRPr/>
                </a:pPr>
                <a:r>
                  <a:rPr lang="en-US" sz="2700" b="1" spc="-225">
                    <a:solidFill>
                      <a:srgbClr val="FFFFFF"/>
                    </a:solidFill>
                    <a:effectLst>
                      <a:outerShdw blurRad="419100" sx="102000" sy="102000" algn="ctr" rotWithShape="0">
                        <a:prstClr val="black">
                          <a:alpha val="29000"/>
                        </a:prstClr>
                      </a:outerShdw>
                    </a:effectLst>
                    <a:latin typeface="Raleway Black" panose="020B0503030101060003" pitchFamily="34" charset="77"/>
                  </a:rPr>
                  <a:t>DATASET</a:t>
                </a:r>
              </a:p>
              <a:p>
                <a:pPr algn="ctr" defTabSz="1371600">
                  <a:defRPr/>
                </a:pPr>
                <a:endParaRPr lang="en-LT" sz="2700" b="1" spc="-225">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10" name="Graphic 9" descr="Bar graph with upward trend with solid fill">
                <a:extLst>
                  <a:ext uri="{FF2B5EF4-FFF2-40B4-BE49-F238E27FC236}">
                    <a16:creationId xmlns:a16="http://schemas.microsoft.com/office/drawing/2014/main" id="{D5C28751-B08C-41AA-922C-872876D199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80055" y="1340952"/>
                <a:ext cx="1821823" cy="1821823"/>
              </a:xfrm>
              <a:prstGeom prst="rect">
                <a:avLst/>
              </a:prstGeom>
              <a:effectLst>
                <a:outerShdw blurRad="177800" sx="102000" sy="102000" algn="ctr" rotWithShape="0">
                  <a:prstClr val="black">
                    <a:alpha val="40000"/>
                  </a:prstClr>
                </a:outerShdw>
              </a:effectLst>
            </p:spPr>
          </p:pic>
        </p:grpSp>
      </p:grpSp>
      <p:grpSp>
        <p:nvGrpSpPr>
          <p:cNvPr id="14" name="Group 13">
            <a:extLst>
              <a:ext uri="{FF2B5EF4-FFF2-40B4-BE49-F238E27FC236}">
                <a16:creationId xmlns:a16="http://schemas.microsoft.com/office/drawing/2014/main" id="{BCA3B777-8BC7-4088-BF4A-4C29AE07DF66}"/>
              </a:ext>
            </a:extLst>
          </p:cNvPr>
          <p:cNvGrpSpPr/>
          <p:nvPr/>
        </p:nvGrpSpPr>
        <p:grpSpPr>
          <a:xfrm>
            <a:off x="8700148" y="1598117"/>
            <a:ext cx="2989903" cy="3149295"/>
            <a:chOff x="8700148" y="1598117"/>
            <a:chExt cx="2989903" cy="3149295"/>
          </a:xfrm>
        </p:grpSpPr>
        <p:sp>
          <p:nvSpPr>
            <p:cNvPr id="20" name="Oval 19">
              <a:extLst>
                <a:ext uri="{FF2B5EF4-FFF2-40B4-BE49-F238E27FC236}">
                  <a16:creationId xmlns:a16="http://schemas.microsoft.com/office/drawing/2014/main" id="{D4DFDC6C-583A-408B-829A-D71003912FD2}"/>
                </a:ext>
              </a:extLst>
            </p:cNvPr>
            <p:cNvSpPr/>
            <p:nvPr/>
          </p:nvSpPr>
          <p:spPr>
            <a:xfrm>
              <a:off x="8836240" y="2227978"/>
              <a:ext cx="2676567" cy="251943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12000" b="1" spc="-225">
                <a:latin typeface="Raleway" panose="020B0503030101060003" pitchFamily="34" charset="77"/>
              </a:endParaRPr>
            </a:p>
          </p:txBody>
        </p:sp>
        <p:grpSp>
          <p:nvGrpSpPr>
            <p:cNvPr id="12" name="Group 11">
              <a:extLst>
                <a:ext uri="{FF2B5EF4-FFF2-40B4-BE49-F238E27FC236}">
                  <a16:creationId xmlns:a16="http://schemas.microsoft.com/office/drawing/2014/main" id="{586D711E-7B22-42B8-B63C-C2B72CFBA490}"/>
                </a:ext>
              </a:extLst>
            </p:cNvPr>
            <p:cNvGrpSpPr/>
            <p:nvPr/>
          </p:nvGrpSpPr>
          <p:grpSpPr>
            <a:xfrm>
              <a:off x="8700148" y="1598117"/>
              <a:ext cx="2989903" cy="2416449"/>
              <a:chOff x="8700148" y="1598117"/>
              <a:chExt cx="2989903" cy="2416449"/>
            </a:xfrm>
          </p:grpSpPr>
          <p:sp>
            <p:nvSpPr>
              <p:cNvPr id="17" name="Rectangle 16">
                <a:extLst>
                  <a:ext uri="{FF2B5EF4-FFF2-40B4-BE49-F238E27FC236}">
                    <a16:creationId xmlns:a16="http://schemas.microsoft.com/office/drawing/2014/main" id="{A366D16F-2A8E-4F97-AB03-809BF69E4BB0}"/>
                  </a:ext>
                </a:extLst>
              </p:cNvPr>
              <p:cNvSpPr/>
              <p:nvPr/>
            </p:nvSpPr>
            <p:spPr>
              <a:xfrm>
                <a:off x="8700148" y="3091236"/>
                <a:ext cx="2989903" cy="923330"/>
              </a:xfrm>
              <a:prstGeom prst="rect">
                <a:avLst/>
              </a:prstGeom>
            </p:spPr>
            <p:txBody>
              <a:bodyPr wrap="square">
                <a:spAutoFit/>
              </a:bodyPr>
              <a:lstStyle/>
              <a:p>
                <a:pPr algn="ctr" defTabSz="1371600">
                  <a:defRPr/>
                </a:pPr>
                <a:r>
                  <a:rPr lang="en-US" sz="2700" b="1" spc="-225">
                    <a:solidFill>
                      <a:srgbClr val="FFFFFF"/>
                    </a:solidFill>
                    <a:effectLst>
                      <a:outerShdw blurRad="419100" sx="102000" sy="102000" algn="ctr" rotWithShape="0">
                        <a:prstClr val="black">
                          <a:alpha val="29000"/>
                        </a:prstClr>
                      </a:outerShdw>
                    </a:effectLst>
                    <a:latin typeface="Raleway Black" panose="020B0503030101060003" pitchFamily="34" charset="77"/>
                  </a:rPr>
                  <a:t>FEATURE ENGINEERING</a:t>
                </a:r>
                <a:endParaRPr lang="en-LT" sz="13200" b="1" spc="-225">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16" name="Picture 30">
                <a:extLst>
                  <a:ext uri="{FF2B5EF4-FFF2-40B4-BE49-F238E27FC236}">
                    <a16:creationId xmlns:a16="http://schemas.microsoft.com/office/drawing/2014/main" id="{94708527-324C-42C8-9C21-C3BEA8D8D7C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726018" y="1598117"/>
                <a:ext cx="1041500" cy="1390351"/>
              </a:xfrm>
              <a:prstGeom prst="rect">
                <a:avLst/>
              </a:prstGeom>
            </p:spPr>
          </p:pic>
        </p:grpSp>
      </p:grpSp>
      <p:grpSp>
        <p:nvGrpSpPr>
          <p:cNvPr id="8" name="Group 7">
            <a:extLst>
              <a:ext uri="{FF2B5EF4-FFF2-40B4-BE49-F238E27FC236}">
                <a16:creationId xmlns:a16="http://schemas.microsoft.com/office/drawing/2014/main" id="{A589A8EF-3A41-44A1-9D34-3824A5340C6D}"/>
              </a:ext>
            </a:extLst>
          </p:cNvPr>
          <p:cNvGrpSpPr/>
          <p:nvPr/>
        </p:nvGrpSpPr>
        <p:grpSpPr>
          <a:xfrm>
            <a:off x="6202418" y="5581393"/>
            <a:ext cx="2676567" cy="3267371"/>
            <a:chOff x="6202418" y="5581393"/>
            <a:chExt cx="2676567" cy="3267371"/>
          </a:xfrm>
        </p:grpSpPr>
        <p:sp>
          <p:nvSpPr>
            <p:cNvPr id="15" name="Oval 14">
              <a:extLst>
                <a:ext uri="{FF2B5EF4-FFF2-40B4-BE49-F238E27FC236}">
                  <a16:creationId xmlns:a16="http://schemas.microsoft.com/office/drawing/2014/main" id="{AFE2C689-8B9E-4387-BD6B-BC33AD5C6969}"/>
                </a:ext>
              </a:extLst>
            </p:cNvPr>
            <p:cNvSpPr/>
            <p:nvPr/>
          </p:nvSpPr>
          <p:spPr>
            <a:xfrm>
              <a:off x="6202418" y="6329330"/>
              <a:ext cx="2676567" cy="251943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12000" b="1" spc="-225">
                <a:latin typeface="Raleway" panose="020B0503030101060003" pitchFamily="34" charset="77"/>
              </a:endParaRPr>
            </a:p>
          </p:txBody>
        </p:sp>
        <p:sp>
          <p:nvSpPr>
            <p:cNvPr id="13" name="Rectangle 12">
              <a:extLst>
                <a:ext uri="{FF2B5EF4-FFF2-40B4-BE49-F238E27FC236}">
                  <a16:creationId xmlns:a16="http://schemas.microsoft.com/office/drawing/2014/main" id="{1691CCFB-E0CB-4694-BA4A-130FACCBB0B2}"/>
                </a:ext>
              </a:extLst>
            </p:cNvPr>
            <p:cNvSpPr/>
            <p:nvPr/>
          </p:nvSpPr>
          <p:spPr>
            <a:xfrm>
              <a:off x="6351112" y="7308503"/>
              <a:ext cx="2334216" cy="507831"/>
            </a:xfrm>
            <a:prstGeom prst="rect">
              <a:avLst/>
            </a:prstGeom>
          </p:spPr>
          <p:txBody>
            <a:bodyPr wrap="square">
              <a:spAutoFit/>
            </a:bodyPr>
            <a:lstStyle/>
            <a:p>
              <a:pPr algn="ctr" defTabSz="1371600">
                <a:defRPr/>
              </a:pPr>
              <a:r>
                <a:rPr lang="en-US" sz="2700" b="1" spc="-225">
                  <a:solidFill>
                    <a:srgbClr val="FFFFFF"/>
                  </a:solidFill>
                  <a:effectLst>
                    <a:outerShdw blurRad="419100" sx="102000" sy="102000" algn="ctr" rotWithShape="0">
                      <a:prstClr val="black">
                        <a:alpha val="29000"/>
                      </a:prstClr>
                    </a:outerShdw>
                  </a:effectLst>
                  <a:latin typeface="Raleway Black" panose="020B0503030101060003" pitchFamily="34" charset="77"/>
                </a:rPr>
                <a:t>EDA</a:t>
              </a:r>
              <a:endParaRPr lang="en-LT" sz="2700" b="1" spc="-225">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1" name="Picture 2">
              <a:extLst>
                <a:ext uri="{FF2B5EF4-FFF2-40B4-BE49-F238E27FC236}">
                  <a16:creationId xmlns:a16="http://schemas.microsoft.com/office/drawing/2014/main" id="{D225D8CA-3F1A-40A2-8F13-A6DA21FF9ED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611508" y="5581393"/>
              <a:ext cx="1874811" cy="1353273"/>
            </a:xfrm>
            <a:prstGeom prst="rect">
              <a:avLst/>
            </a:prstGeom>
          </p:spPr>
        </p:pic>
      </p:grpSp>
      <p:grpSp>
        <p:nvGrpSpPr>
          <p:cNvPr id="41" name="Group 40">
            <a:extLst>
              <a:ext uri="{FF2B5EF4-FFF2-40B4-BE49-F238E27FC236}">
                <a16:creationId xmlns:a16="http://schemas.microsoft.com/office/drawing/2014/main" id="{AB5FD1A4-129F-462F-ADD9-CF1FD1CFF512}"/>
              </a:ext>
            </a:extLst>
          </p:cNvPr>
          <p:cNvGrpSpPr/>
          <p:nvPr/>
        </p:nvGrpSpPr>
        <p:grpSpPr>
          <a:xfrm>
            <a:off x="14340813" y="1477402"/>
            <a:ext cx="2676567" cy="3259931"/>
            <a:chOff x="14340813" y="1477402"/>
            <a:chExt cx="2676567" cy="3259931"/>
          </a:xfrm>
        </p:grpSpPr>
        <p:sp>
          <p:nvSpPr>
            <p:cNvPr id="22" name="Oval 21">
              <a:extLst>
                <a:ext uri="{FF2B5EF4-FFF2-40B4-BE49-F238E27FC236}">
                  <a16:creationId xmlns:a16="http://schemas.microsoft.com/office/drawing/2014/main" id="{37BF05E4-1290-4685-8A31-9B27F1E89D25}"/>
                </a:ext>
              </a:extLst>
            </p:cNvPr>
            <p:cNvSpPr/>
            <p:nvPr/>
          </p:nvSpPr>
          <p:spPr>
            <a:xfrm>
              <a:off x="14340813" y="2217899"/>
              <a:ext cx="2676567" cy="251943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12000" b="1" spc="-225">
                <a:latin typeface="Raleway" panose="020B0503030101060003" pitchFamily="34" charset="77"/>
              </a:endParaRPr>
            </a:p>
          </p:txBody>
        </p:sp>
        <p:sp>
          <p:nvSpPr>
            <p:cNvPr id="23" name="Rectangle 22">
              <a:extLst>
                <a:ext uri="{FF2B5EF4-FFF2-40B4-BE49-F238E27FC236}">
                  <a16:creationId xmlns:a16="http://schemas.microsoft.com/office/drawing/2014/main" id="{60D2555E-3964-4809-BE04-6F74F98AAC49}"/>
                </a:ext>
              </a:extLst>
            </p:cNvPr>
            <p:cNvSpPr/>
            <p:nvPr/>
          </p:nvSpPr>
          <p:spPr>
            <a:xfrm>
              <a:off x="14489507" y="3283508"/>
              <a:ext cx="2334216" cy="507831"/>
            </a:xfrm>
            <a:prstGeom prst="rect">
              <a:avLst/>
            </a:prstGeom>
          </p:spPr>
          <p:txBody>
            <a:bodyPr wrap="square">
              <a:spAutoFit/>
            </a:bodyPr>
            <a:lstStyle/>
            <a:p>
              <a:pPr algn="ctr" defTabSz="1371600">
                <a:defRPr/>
              </a:pPr>
              <a:r>
                <a:rPr lang="en-US" sz="2700" b="1" spc="-225">
                  <a:solidFill>
                    <a:srgbClr val="FFFFFF"/>
                  </a:solidFill>
                  <a:effectLst>
                    <a:outerShdw blurRad="419100" sx="102000" sy="102000" algn="ctr" rotWithShape="0">
                      <a:prstClr val="black">
                        <a:alpha val="29000"/>
                      </a:prstClr>
                    </a:outerShdw>
                  </a:effectLst>
                  <a:latin typeface="Raleway Black" panose="020B0503030101060003" pitchFamily="34" charset="77"/>
                </a:rPr>
                <a:t>MODEL</a:t>
              </a:r>
              <a:endParaRPr lang="en-LT" sz="2700" b="1" spc="-225">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19" name="Graphic 18" descr="Gears with solid fill">
              <a:extLst>
                <a:ext uri="{FF2B5EF4-FFF2-40B4-BE49-F238E27FC236}">
                  <a16:creationId xmlns:a16="http://schemas.microsoft.com/office/drawing/2014/main" id="{3386A4F3-40CD-4A60-8FDE-B46B2859D7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859572" y="1477402"/>
              <a:ext cx="1821823" cy="1821823"/>
            </a:xfrm>
            <a:prstGeom prst="rect">
              <a:avLst/>
            </a:prstGeom>
          </p:spPr>
        </p:pic>
      </p:grpSp>
      <p:grpSp>
        <p:nvGrpSpPr>
          <p:cNvPr id="40" name="Group 39">
            <a:extLst>
              <a:ext uri="{FF2B5EF4-FFF2-40B4-BE49-F238E27FC236}">
                <a16:creationId xmlns:a16="http://schemas.microsoft.com/office/drawing/2014/main" id="{E26E4493-9D15-4303-8D4F-AEA178F278BC}"/>
              </a:ext>
            </a:extLst>
          </p:cNvPr>
          <p:cNvGrpSpPr/>
          <p:nvPr/>
        </p:nvGrpSpPr>
        <p:grpSpPr>
          <a:xfrm>
            <a:off x="11529358" y="5415717"/>
            <a:ext cx="2676567" cy="3433047"/>
            <a:chOff x="11529358" y="5415717"/>
            <a:chExt cx="2676567" cy="3433047"/>
          </a:xfrm>
        </p:grpSpPr>
        <p:sp>
          <p:nvSpPr>
            <p:cNvPr id="18" name="Oval 17">
              <a:extLst>
                <a:ext uri="{FF2B5EF4-FFF2-40B4-BE49-F238E27FC236}">
                  <a16:creationId xmlns:a16="http://schemas.microsoft.com/office/drawing/2014/main" id="{7654B2C7-7659-454D-8680-42A0293CB1FF}"/>
                </a:ext>
              </a:extLst>
            </p:cNvPr>
            <p:cNvSpPr/>
            <p:nvPr/>
          </p:nvSpPr>
          <p:spPr>
            <a:xfrm>
              <a:off x="11529358" y="6329330"/>
              <a:ext cx="2676567" cy="251943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12000" b="1" spc="-225">
                <a:latin typeface="Raleway" panose="020B0503030101060003" pitchFamily="34" charset="77"/>
              </a:endParaRPr>
            </a:p>
          </p:txBody>
        </p:sp>
        <p:sp>
          <p:nvSpPr>
            <p:cNvPr id="24" name="Rectangle 23">
              <a:extLst>
                <a:ext uri="{FF2B5EF4-FFF2-40B4-BE49-F238E27FC236}">
                  <a16:creationId xmlns:a16="http://schemas.microsoft.com/office/drawing/2014/main" id="{E64463C9-4EDD-4A38-BB01-2B8F497DF864}"/>
                </a:ext>
              </a:extLst>
            </p:cNvPr>
            <p:cNvSpPr/>
            <p:nvPr/>
          </p:nvSpPr>
          <p:spPr>
            <a:xfrm>
              <a:off x="11723650" y="7507904"/>
              <a:ext cx="2334216" cy="507831"/>
            </a:xfrm>
            <a:prstGeom prst="rect">
              <a:avLst/>
            </a:prstGeom>
          </p:spPr>
          <p:txBody>
            <a:bodyPr wrap="square">
              <a:spAutoFit/>
            </a:bodyPr>
            <a:lstStyle/>
            <a:p>
              <a:pPr algn="ctr" defTabSz="1371600">
                <a:defRPr/>
              </a:pPr>
              <a:r>
                <a:rPr lang="en-US" sz="2700" b="1" spc="-225">
                  <a:solidFill>
                    <a:srgbClr val="FFFFFF"/>
                  </a:solidFill>
                  <a:effectLst>
                    <a:outerShdw blurRad="419100" sx="102000" sy="102000" algn="ctr" rotWithShape="0">
                      <a:prstClr val="black">
                        <a:alpha val="29000"/>
                      </a:prstClr>
                    </a:outerShdw>
                  </a:effectLst>
                  <a:latin typeface="Raleway Black" panose="020B0503030101060003" pitchFamily="34" charset="77"/>
                </a:rPr>
                <a:t>BALANCING</a:t>
              </a:r>
              <a:endParaRPr lang="en-LT" sz="2700" b="1" spc="-225">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8" name="Picture 11">
              <a:extLst>
                <a:ext uri="{FF2B5EF4-FFF2-40B4-BE49-F238E27FC236}">
                  <a16:creationId xmlns:a16="http://schemas.microsoft.com/office/drawing/2014/main" id="{B37F8226-8E0F-4210-99BD-3BFE72A37DD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2175890" y="5415717"/>
              <a:ext cx="1610904" cy="1602118"/>
            </a:xfrm>
            <a:prstGeom prst="rect">
              <a:avLst/>
            </a:prstGeom>
          </p:spPr>
        </p:pic>
      </p:grpSp>
      <p:sp>
        <p:nvSpPr>
          <p:cNvPr id="25" name="AutoShape 2">
            <a:extLst>
              <a:ext uri="{FF2B5EF4-FFF2-40B4-BE49-F238E27FC236}">
                <a16:creationId xmlns:a16="http://schemas.microsoft.com/office/drawing/2014/main" id="{9CE5955D-C105-424A-92D7-A99288A28530}"/>
              </a:ext>
            </a:extLst>
          </p:cNvPr>
          <p:cNvSpPr/>
          <p:nvPr/>
        </p:nvSpPr>
        <p:spPr>
          <a:xfrm>
            <a:off x="2337264" y="5016379"/>
            <a:ext cx="13244031" cy="820"/>
          </a:xfrm>
          <a:prstGeom prst="line">
            <a:avLst/>
          </a:prstGeom>
          <a:ln w="19050" cap="rnd">
            <a:solidFill>
              <a:schemeClr val="bg1"/>
            </a:solidFill>
            <a:prstDash val="solid"/>
            <a:headEnd type="none" w="sm" len="sm"/>
            <a:tailEnd type="none" w="sm" len="sm"/>
          </a:ln>
        </p:spPr>
        <p:txBody>
          <a:bodyPr/>
          <a:lstStyle/>
          <a:p>
            <a:endParaRPr lang="en-SG"/>
          </a:p>
        </p:txBody>
      </p:sp>
      <p:grpSp>
        <p:nvGrpSpPr>
          <p:cNvPr id="26" name="Group 3">
            <a:extLst>
              <a:ext uri="{FF2B5EF4-FFF2-40B4-BE49-F238E27FC236}">
                <a16:creationId xmlns:a16="http://schemas.microsoft.com/office/drawing/2014/main" id="{13F6B352-931E-4E36-BFA3-86080900F66A}"/>
              </a:ext>
            </a:extLst>
          </p:cNvPr>
          <p:cNvGrpSpPr/>
          <p:nvPr/>
        </p:nvGrpSpPr>
        <p:grpSpPr>
          <a:xfrm>
            <a:off x="4779901" y="4935806"/>
            <a:ext cx="166688" cy="166688"/>
            <a:chOff x="0" y="0"/>
            <a:chExt cx="6350000" cy="6350000"/>
          </a:xfrm>
        </p:grpSpPr>
        <p:sp>
          <p:nvSpPr>
            <p:cNvPr id="27" name="Freeform 4">
              <a:extLst>
                <a:ext uri="{FF2B5EF4-FFF2-40B4-BE49-F238E27FC236}">
                  <a16:creationId xmlns:a16="http://schemas.microsoft.com/office/drawing/2014/main" id="{5934D279-ADF6-4642-8DB2-0C09AAD6AE7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76FF"/>
            </a:solidFill>
          </p:spPr>
        </p:sp>
      </p:grpSp>
      <p:grpSp>
        <p:nvGrpSpPr>
          <p:cNvPr id="29" name="Group 5">
            <a:extLst>
              <a:ext uri="{FF2B5EF4-FFF2-40B4-BE49-F238E27FC236}">
                <a16:creationId xmlns:a16="http://schemas.microsoft.com/office/drawing/2014/main" id="{E7FB0286-E895-467B-88CA-29967D950679}"/>
              </a:ext>
            </a:extLst>
          </p:cNvPr>
          <p:cNvGrpSpPr/>
          <p:nvPr/>
        </p:nvGrpSpPr>
        <p:grpSpPr>
          <a:xfrm>
            <a:off x="7467006" y="4935806"/>
            <a:ext cx="166688" cy="166688"/>
            <a:chOff x="0" y="0"/>
            <a:chExt cx="6350000" cy="6350000"/>
          </a:xfrm>
        </p:grpSpPr>
        <p:sp>
          <p:nvSpPr>
            <p:cNvPr id="30" name="Freeform 6">
              <a:extLst>
                <a:ext uri="{FF2B5EF4-FFF2-40B4-BE49-F238E27FC236}">
                  <a16:creationId xmlns:a16="http://schemas.microsoft.com/office/drawing/2014/main" id="{877D7D4E-AE33-4D5D-B2FC-85F7298F837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84FA"/>
            </a:solidFill>
          </p:spPr>
        </p:sp>
      </p:grpSp>
      <p:grpSp>
        <p:nvGrpSpPr>
          <p:cNvPr id="31" name="Group 7">
            <a:extLst>
              <a:ext uri="{FF2B5EF4-FFF2-40B4-BE49-F238E27FC236}">
                <a16:creationId xmlns:a16="http://schemas.microsoft.com/office/drawing/2014/main" id="{ABAC8C3F-83D8-4808-9A36-3BF546B43C18}"/>
              </a:ext>
            </a:extLst>
          </p:cNvPr>
          <p:cNvGrpSpPr/>
          <p:nvPr/>
        </p:nvGrpSpPr>
        <p:grpSpPr>
          <a:xfrm>
            <a:off x="10174152" y="4935806"/>
            <a:ext cx="166688" cy="166688"/>
            <a:chOff x="0" y="0"/>
            <a:chExt cx="6350000" cy="6350000"/>
          </a:xfrm>
        </p:grpSpPr>
        <p:sp>
          <p:nvSpPr>
            <p:cNvPr id="32" name="Freeform 8">
              <a:extLst>
                <a:ext uri="{FF2B5EF4-FFF2-40B4-BE49-F238E27FC236}">
                  <a16:creationId xmlns:a16="http://schemas.microsoft.com/office/drawing/2014/main" id="{1784BD27-FA68-4CAE-962F-FD3B07AA888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76FF"/>
            </a:solidFill>
          </p:spPr>
        </p:sp>
      </p:grpSp>
      <p:grpSp>
        <p:nvGrpSpPr>
          <p:cNvPr id="33" name="Group 9">
            <a:extLst>
              <a:ext uri="{FF2B5EF4-FFF2-40B4-BE49-F238E27FC236}">
                <a16:creationId xmlns:a16="http://schemas.microsoft.com/office/drawing/2014/main" id="{642D3F57-2950-47CE-8930-A3149D814F57}"/>
              </a:ext>
            </a:extLst>
          </p:cNvPr>
          <p:cNvGrpSpPr/>
          <p:nvPr/>
        </p:nvGrpSpPr>
        <p:grpSpPr>
          <a:xfrm>
            <a:off x="12867270" y="4939345"/>
            <a:ext cx="166688" cy="166688"/>
            <a:chOff x="0" y="0"/>
            <a:chExt cx="6350000" cy="6350000"/>
          </a:xfrm>
        </p:grpSpPr>
        <p:sp>
          <p:nvSpPr>
            <p:cNvPr id="34" name="Freeform 10">
              <a:extLst>
                <a:ext uri="{FF2B5EF4-FFF2-40B4-BE49-F238E27FC236}">
                  <a16:creationId xmlns:a16="http://schemas.microsoft.com/office/drawing/2014/main" id="{DC747064-3A1C-43DF-A845-CBA7AFFAD68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84FA"/>
            </a:solidFill>
          </p:spPr>
        </p:sp>
      </p:grpSp>
      <p:grpSp>
        <p:nvGrpSpPr>
          <p:cNvPr id="35" name="Group 11">
            <a:extLst>
              <a:ext uri="{FF2B5EF4-FFF2-40B4-BE49-F238E27FC236}">
                <a16:creationId xmlns:a16="http://schemas.microsoft.com/office/drawing/2014/main" id="{2F957DA2-0302-4F0B-A731-91EE172CEA37}"/>
              </a:ext>
            </a:extLst>
          </p:cNvPr>
          <p:cNvGrpSpPr/>
          <p:nvPr/>
        </p:nvGrpSpPr>
        <p:grpSpPr>
          <a:xfrm>
            <a:off x="15568403" y="4939345"/>
            <a:ext cx="166688" cy="166688"/>
            <a:chOff x="0" y="0"/>
            <a:chExt cx="6350000" cy="6350000"/>
          </a:xfrm>
        </p:grpSpPr>
        <p:sp>
          <p:nvSpPr>
            <p:cNvPr id="36" name="Freeform 12">
              <a:extLst>
                <a:ext uri="{FF2B5EF4-FFF2-40B4-BE49-F238E27FC236}">
                  <a16:creationId xmlns:a16="http://schemas.microsoft.com/office/drawing/2014/main" id="{41140BA6-9EDD-43E4-88C0-6E612280777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76FF"/>
            </a:solidFill>
          </p:spPr>
        </p:sp>
      </p:grpSp>
      <p:grpSp>
        <p:nvGrpSpPr>
          <p:cNvPr id="37" name="Group 5">
            <a:extLst>
              <a:ext uri="{FF2B5EF4-FFF2-40B4-BE49-F238E27FC236}">
                <a16:creationId xmlns:a16="http://schemas.microsoft.com/office/drawing/2014/main" id="{D850FD27-8374-4E7C-98FD-AFF152A7EFEA}"/>
              </a:ext>
            </a:extLst>
          </p:cNvPr>
          <p:cNvGrpSpPr/>
          <p:nvPr/>
        </p:nvGrpSpPr>
        <p:grpSpPr>
          <a:xfrm>
            <a:off x="2245457" y="4935806"/>
            <a:ext cx="166688" cy="166688"/>
            <a:chOff x="0" y="0"/>
            <a:chExt cx="6350000" cy="6350000"/>
          </a:xfrm>
        </p:grpSpPr>
        <p:sp>
          <p:nvSpPr>
            <p:cNvPr id="38" name="Freeform 6">
              <a:extLst>
                <a:ext uri="{FF2B5EF4-FFF2-40B4-BE49-F238E27FC236}">
                  <a16:creationId xmlns:a16="http://schemas.microsoft.com/office/drawing/2014/main" id="{C81E19B7-339F-45E6-BDB9-9D0FD9B99FE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84FA"/>
            </a:solidFill>
          </p:spPr>
        </p:sp>
      </p:grpSp>
      <p:pic>
        <p:nvPicPr>
          <p:cNvPr id="39" name="Picture 13">
            <a:extLst>
              <a:ext uri="{FF2B5EF4-FFF2-40B4-BE49-F238E27FC236}">
                <a16:creationId xmlns:a16="http://schemas.microsoft.com/office/drawing/2014/main" id="{042D3FE3-84A1-469D-9BC2-94BC67D166D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20572493">
            <a:off x="13445898" y="7146076"/>
            <a:ext cx="6107559" cy="3720059"/>
          </a:xfrm>
          <a:prstGeom prst="rect">
            <a:avLst/>
          </a:prstGeom>
        </p:spPr>
      </p:pic>
    </p:spTree>
    <p:extLst>
      <p:ext uri="{BB962C8B-B14F-4D97-AF65-F5344CB8AC3E}">
        <p14:creationId xmlns:p14="http://schemas.microsoft.com/office/powerpoint/2010/main" val="90568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300"/>
                                        <p:tgtEl>
                                          <p:spTgt spid="2"/>
                                        </p:tgtEl>
                                      </p:cBhvr>
                                    </p:animEffect>
                                  </p:childTnLst>
                                </p:cTn>
                              </p:par>
                              <p:par>
                                <p:cTn id="14" presetID="10" presetClass="entr" presetSubtype="0" fill="hold" nodeType="withEffect">
                                  <p:stCondLst>
                                    <p:cond delay="1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300"/>
                                        <p:tgtEl>
                                          <p:spTgt spid="26"/>
                                        </p:tgtEl>
                                      </p:cBhvr>
                                    </p:animEffect>
                                  </p:childTnLst>
                                </p:cTn>
                              </p:par>
                              <p:par>
                                <p:cTn id="17" presetID="10" presetClass="entr" presetSubtype="0" fill="hold" nodeType="withEffect">
                                  <p:stCondLst>
                                    <p:cond delay="1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3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300"/>
                                        <p:tgtEl>
                                          <p:spTgt spid="29"/>
                                        </p:tgtEl>
                                      </p:cBhvr>
                                    </p:animEffect>
                                  </p:childTnLst>
                                </p:cTn>
                              </p:par>
                              <p:par>
                                <p:cTn id="23" presetID="10" presetClass="entr" presetSubtype="0" fill="hold" nodeType="withEffect">
                                  <p:stCondLst>
                                    <p:cond delay="3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200"/>
                                        <p:tgtEl>
                                          <p:spTgt spid="31"/>
                                        </p:tgtEl>
                                      </p:cBhvr>
                                    </p:animEffect>
                                  </p:childTnLst>
                                </p:cTn>
                              </p:par>
                              <p:par>
                                <p:cTn id="29" presetID="10" presetClass="entr" presetSubtype="0" fill="hold" nodeType="withEffect">
                                  <p:stCondLst>
                                    <p:cond delay="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7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300"/>
                                        <p:tgtEl>
                                          <p:spTgt spid="33"/>
                                        </p:tgtEl>
                                      </p:cBhvr>
                                    </p:animEffect>
                                  </p:childTnLst>
                                </p:cTn>
                              </p:par>
                              <p:par>
                                <p:cTn id="35" presetID="10" presetClass="entr" presetSubtype="0" fill="hold" nodeType="withEffect">
                                  <p:stCondLst>
                                    <p:cond delay="7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10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200"/>
                                        <p:tgtEl>
                                          <p:spTgt spid="35"/>
                                        </p:tgtEl>
                                      </p:cBhvr>
                                    </p:animEffect>
                                  </p:childTnLst>
                                </p:cTn>
                              </p:par>
                              <p:par>
                                <p:cTn id="41" presetID="10" presetClass="entr" presetSubtype="0" fill="hold" nodeType="withEffect">
                                  <p:stCondLst>
                                    <p:cond delay="100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7" name="Picture 6" descr="A close up of a compass&#10;&#10;Description automatically generated with medium confidence">
            <a:extLst>
              <a:ext uri="{FF2B5EF4-FFF2-40B4-BE49-F238E27FC236}">
                <a16:creationId xmlns:a16="http://schemas.microsoft.com/office/drawing/2014/main" id="{6E18AA21-CF53-4B7F-B405-C04B4163F1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18661" y="-389"/>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011979" y="250019"/>
            <a:ext cx="6724051" cy="1015663"/>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Feature Selection</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2" name="TextBox 1">
            <a:extLst>
              <a:ext uri="{FF2B5EF4-FFF2-40B4-BE49-F238E27FC236}">
                <a16:creationId xmlns:a16="http://schemas.microsoft.com/office/drawing/2014/main" id="{A55FA4C0-5BED-2640-861E-8563B39EB703}"/>
              </a:ext>
            </a:extLst>
          </p:cNvPr>
          <p:cNvSpPr txBox="1"/>
          <p:nvPr/>
        </p:nvSpPr>
        <p:spPr>
          <a:xfrm>
            <a:off x="391886" y="1866122"/>
            <a:ext cx="17541551" cy="523220"/>
          </a:xfrm>
          <a:prstGeom prst="rect">
            <a:avLst/>
          </a:prstGeom>
          <a:noFill/>
        </p:spPr>
        <p:txBody>
          <a:bodyPr wrap="square" rtlCol="0">
            <a:spAutoFit/>
          </a:bodyPr>
          <a:lstStyle/>
          <a:p>
            <a:r>
              <a:rPr lang="en-US" sz="2800"/>
              <a:t> </a:t>
            </a:r>
          </a:p>
        </p:txBody>
      </p:sp>
      <p:pic>
        <p:nvPicPr>
          <p:cNvPr id="4" name="Picture 3" descr="Graphical user interface, text, application, email&#10;&#10;Description automatically generated">
            <a:extLst>
              <a:ext uri="{FF2B5EF4-FFF2-40B4-BE49-F238E27FC236}">
                <a16:creationId xmlns:a16="http://schemas.microsoft.com/office/drawing/2014/main" id="{6730DB08-F7D4-764A-BE0A-FB48D089EBD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2744264" y="3371060"/>
            <a:ext cx="5343679" cy="3906040"/>
          </a:xfrm>
          <a:prstGeom prst="rect">
            <a:avLst/>
          </a:prstGeom>
        </p:spPr>
      </p:pic>
      <p:pic>
        <p:nvPicPr>
          <p:cNvPr id="9" name="Picture 30">
            <a:extLst>
              <a:ext uri="{FF2B5EF4-FFF2-40B4-BE49-F238E27FC236}">
                <a16:creationId xmlns:a16="http://schemas.microsoft.com/office/drawing/2014/main" id="{0A3AABDD-2A52-4AC9-84A8-CDA1F872E0D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045914" y="58713"/>
            <a:ext cx="966065" cy="1289649"/>
          </a:xfrm>
          <a:prstGeom prst="rect">
            <a:avLst/>
          </a:prstGeom>
        </p:spPr>
      </p:pic>
      <p:graphicFrame>
        <p:nvGraphicFramePr>
          <p:cNvPr id="8" name="Table 9">
            <a:extLst>
              <a:ext uri="{FF2B5EF4-FFF2-40B4-BE49-F238E27FC236}">
                <a16:creationId xmlns:a16="http://schemas.microsoft.com/office/drawing/2014/main" id="{3BEB2DA0-0891-A48C-7843-1C7D243B243E}"/>
              </a:ext>
            </a:extLst>
          </p:cNvPr>
          <p:cNvGraphicFramePr>
            <a:graphicFrameLocks noGrp="1"/>
          </p:cNvGraphicFramePr>
          <p:nvPr>
            <p:extLst>
              <p:ext uri="{D42A27DB-BD31-4B8C-83A1-F6EECF244321}">
                <p14:modId xmlns:p14="http://schemas.microsoft.com/office/powerpoint/2010/main" val="1092369284"/>
              </p:ext>
            </p:extLst>
          </p:nvPr>
        </p:nvGraphicFramePr>
        <p:xfrm>
          <a:off x="218741" y="1407464"/>
          <a:ext cx="12325443" cy="8698230"/>
        </p:xfrm>
        <a:graphic>
          <a:graphicData uri="http://schemas.openxmlformats.org/drawingml/2006/table">
            <a:tbl>
              <a:tblPr firstRow="1" bandRow="1">
                <a:tableStyleId>{5C22544A-7EE6-4342-B048-85BDC9FD1C3A}</a:tableStyleId>
              </a:tblPr>
              <a:tblGrid>
                <a:gridCol w="4108481">
                  <a:extLst>
                    <a:ext uri="{9D8B030D-6E8A-4147-A177-3AD203B41FA5}">
                      <a16:colId xmlns:a16="http://schemas.microsoft.com/office/drawing/2014/main" val="2071973649"/>
                    </a:ext>
                  </a:extLst>
                </a:gridCol>
                <a:gridCol w="4108481">
                  <a:extLst>
                    <a:ext uri="{9D8B030D-6E8A-4147-A177-3AD203B41FA5}">
                      <a16:colId xmlns:a16="http://schemas.microsoft.com/office/drawing/2014/main" val="671113346"/>
                    </a:ext>
                  </a:extLst>
                </a:gridCol>
                <a:gridCol w="4108481">
                  <a:extLst>
                    <a:ext uri="{9D8B030D-6E8A-4147-A177-3AD203B41FA5}">
                      <a16:colId xmlns:a16="http://schemas.microsoft.com/office/drawing/2014/main" val="3127071445"/>
                    </a:ext>
                  </a:extLst>
                </a:gridCol>
              </a:tblGrid>
              <a:tr h="514350">
                <a:tc gridSpan="2">
                  <a:txBody>
                    <a:bodyPr/>
                    <a:lstStyle/>
                    <a:p>
                      <a:pPr algn="ctr"/>
                      <a:r>
                        <a:rPr lang="en-US">
                          <a:solidFill>
                            <a:schemeClr val="bg1"/>
                          </a:solidFill>
                        </a:rPr>
                        <a:t>ORIGINAL FEATURES</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solidFill>
                  </a:tcPr>
                </a:tc>
                <a:tc hMerge="1">
                  <a:txBody>
                    <a:bodyPr/>
                    <a:lstStyle/>
                    <a:p>
                      <a:endParaRPr lang="en-US"/>
                    </a:p>
                  </a:txBody>
                  <a:tcPr/>
                </a:tc>
                <a:tc>
                  <a:txBody>
                    <a:bodyPr/>
                    <a:lstStyle/>
                    <a:p>
                      <a:pPr algn="ctr"/>
                      <a:r>
                        <a:rPr lang="en-US"/>
                        <a:t>EXTRACTED FEATURES</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899476406"/>
                  </a:ext>
                </a:extLst>
              </a:tr>
              <a:tr h="7551566">
                <a:tc>
                  <a:txBody>
                    <a:bodyPr/>
                    <a:lstStyle/>
                    <a:p>
                      <a:pPr algn="ctr"/>
                      <a:r>
                        <a:rPr lang="en-SG" sz="2000" b="1" i="1" err="1">
                          <a:ln>
                            <a:solidFill>
                              <a:sysClr val="windowText" lastClr="000000"/>
                            </a:solidFill>
                          </a:ln>
                          <a:solidFill>
                            <a:schemeClr val="tx1"/>
                          </a:solidFill>
                        </a:rPr>
                        <a:t>cc_num</a:t>
                      </a:r>
                      <a:r>
                        <a:rPr lang="en-SG" sz="2000" b="1" i="1">
                          <a:ln>
                            <a:solidFill>
                              <a:sysClr val="windowText" lastClr="000000"/>
                            </a:solidFill>
                          </a:ln>
                          <a:solidFill>
                            <a:schemeClr val="tx1"/>
                          </a:solidFill>
                        </a:rPr>
                        <a:t> </a:t>
                      </a:r>
                    </a:p>
                    <a:p>
                      <a:pPr algn="ctr"/>
                      <a:r>
                        <a:rPr lang="en-SG" sz="2000" b="1" i="1" err="1">
                          <a:ln>
                            <a:solidFill>
                              <a:sysClr val="windowText" lastClr="000000"/>
                            </a:solidFill>
                          </a:ln>
                          <a:solidFill>
                            <a:schemeClr val="tx1"/>
                          </a:solidFill>
                        </a:rPr>
                        <a:t>merchant_number</a:t>
                      </a:r>
                      <a:r>
                        <a:rPr lang="en-SG" sz="2000" b="1" i="1">
                          <a:ln>
                            <a:solidFill>
                              <a:sysClr val="windowText" lastClr="000000"/>
                            </a:solidFill>
                          </a:ln>
                          <a:solidFill>
                            <a:schemeClr val="tx1"/>
                          </a:solidFill>
                        </a:rPr>
                        <a:t> </a:t>
                      </a:r>
                    </a:p>
                    <a:p>
                      <a:pPr algn="ctr"/>
                      <a:r>
                        <a:rPr lang="en-SG" sz="2000" b="1" i="1">
                          <a:ln>
                            <a:solidFill>
                              <a:sysClr val="windowText" lastClr="000000"/>
                            </a:solidFill>
                          </a:ln>
                          <a:solidFill>
                            <a:schemeClr val="tx1"/>
                          </a:solidFill>
                        </a:rPr>
                        <a:t>first </a:t>
                      </a:r>
                    </a:p>
                    <a:p>
                      <a:pPr algn="ctr"/>
                      <a:r>
                        <a:rPr lang="en-SG" sz="2000" b="1" i="1">
                          <a:ln>
                            <a:solidFill>
                              <a:sysClr val="windowText" lastClr="000000"/>
                            </a:solidFill>
                          </a:ln>
                          <a:solidFill>
                            <a:schemeClr val="tx1"/>
                          </a:solidFill>
                        </a:rPr>
                        <a:t>last </a:t>
                      </a:r>
                    </a:p>
                    <a:p>
                      <a:pPr algn="ctr"/>
                      <a:r>
                        <a:rPr lang="en-SG" sz="2000" b="1" i="1">
                          <a:ln>
                            <a:solidFill>
                              <a:sysClr val="windowText" lastClr="000000"/>
                            </a:solidFill>
                          </a:ln>
                          <a:solidFill>
                            <a:schemeClr val="tx1"/>
                          </a:solidFill>
                        </a:rPr>
                        <a:t>gender </a:t>
                      </a:r>
                    </a:p>
                    <a:p>
                      <a:pPr algn="ctr"/>
                      <a:r>
                        <a:rPr lang="en-SG" sz="2000" b="1" i="1">
                          <a:ln>
                            <a:solidFill>
                              <a:sysClr val="windowText" lastClr="000000"/>
                            </a:solidFill>
                          </a:ln>
                          <a:solidFill>
                            <a:schemeClr val="tx1"/>
                          </a:solidFill>
                        </a:rPr>
                        <a:t>street </a:t>
                      </a:r>
                    </a:p>
                    <a:p>
                      <a:pPr algn="ctr"/>
                      <a:r>
                        <a:rPr lang="en-SG" sz="2000" b="1" i="1">
                          <a:ln>
                            <a:solidFill>
                              <a:sysClr val="windowText" lastClr="000000"/>
                            </a:solidFill>
                          </a:ln>
                          <a:solidFill>
                            <a:schemeClr val="tx1"/>
                          </a:solidFill>
                        </a:rPr>
                        <a:t>city </a:t>
                      </a:r>
                    </a:p>
                    <a:p>
                      <a:pPr algn="ctr"/>
                      <a:r>
                        <a:rPr lang="en-SG" sz="2000" b="1" i="1">
                          <a:ln>
                            <a:solidFill>
                              <a:sysClr val="windowText" lastClr="000000"/>
                            </a:solidFill>
                          </a:ln>
                          <a:solidFill>
                            <a:schemeClr val="tx1"/>
                          </a:solidFill>
                        </a:rPr>
                        <a:t>state </a:t>
                      </a:r>
                    </a:p>
                    <a:p>
                      <a:pPr algn="ctr"/>
                      <a:r>
                        <a:rPr lang="en-SG" sz="2000" b="1" i="1">
                          <a:ln>
                            <a:solidFill>
                              <a:sysClr val="windowText" lastClr="000000"/>
                            </a:solidFill>
                          </a:ln>
                          <a:solidFill>
                            <a:schemeClr val="tx1"/>
                          </a:solidFill>
                        </a:rPr>
                        <a:t>zip </a:t>
                      </a:r>
                    </a:p>
                    <a:p>
                      <a:pPr algn="ctr"/>
                      <a:r>
                        <a:rPr lang="en-SG" sz="2000" b="1" i="1" err="1">
                          <a:ln>
                            <a:solidFill>
                              <a:sysClr val="windowText" lastClr="000000"/>
                            </a:solidFill>
                          </a:ln>
                          <a:solidFill>
                            <a:schemeClr val="tx1"/>
                          </a:solidFill>
                        </a:rPr>
                        <a:t>city_pop</a:t>
                      </a:r>
                      <a:r>
                        <a:rPr lang="en-SG" sz="2000" b="1" i="1">
                          <a:ln>
                            <a:solidFill>
                              <a:sysClr val="windowText" lastClr="000000"/>
                            </a:solidFill>
                          </a:ln>
                          <a:solidFill>
                            <a:schemeClr val="tx1"/>
                          </a:solidFill>
                        </a:rPr>
                        <a:t> </a:t>
                      </a:r>
                    </a:p>
                    <a:p>
                      <a:pPr algn="ctr"/>
                      <a:r>
                        <a:rPr lang="en-SG" sz="2000" b="1" i="1" err="1">
                          <a:ln>
                            <a:solidFill>
                              <a:sysClr val="windowText" lastClr="000000"/>
                            </a:solidFill>
                          </a:ln>
                          <a:solidFill>
                            <a:schemeClr val="tx1"/>
                          </a:solidFill>
                        </a:rPr>
                        <a:t>job_number</a:t>
                      </a:r>
                      <a:r>
                        <a:rPr lang="en-SG" sz="2000" b="1" i="1">
                          <a:ln>
                            <a:solidFill>
                              <a:sysClr val="windowText" lastClr="000000"/>
                            </a:solidFill>
                          </a:ln>
                          <a:solidFill>
                            <a:schemeClr val="tx1"/>
                          </a:solidFill>
                        </a:rPr>
                        <a:t> </a:t>
                      </a:r>
                    </a:p>
                    <a:p>
                      <a:pPr algn="ctr"/>
                      <a:r>
                        <a:rPr lang="en-SG" sz="2000" b="1" i="1" err="1">
                          <a:ln>
                            <a:solidFill>
                              <a:sysClr val="windowText" lastClr="000000"/>
                            </a:solidFill>
                          </a:ln>
                          <a:solidFill>
                            <a:schemeClr val="tx1"/>
                          </a:solidFill>
                        </a:rPr>
                        <a:t>trans_num</a:t>
                      </a:r>
                      <a:r>
                        <a:rPr lang="en-SG" sz="2000" b="1" i="1">
                          <a:ln>
                            <a:solidFill>
                              <a:sysClr val="windowText" lastClr="000000"/>
                            </a:solidFill>
                          </a:ln>
                          <a:solidFill>
                            <a:schemeClr val="tx1"/>
                          </a:solidFill>
                        </a:rPr>
                        <a:t> </a:t>
                      </a:r>
                    </a:p>
                    <a:p>
                      <a:pPr algn="ctr"/>
                      <a:r>
                        <a:rPr lang="en-SG" sz="2000" b="1" i="1" err="1">
                          <a:ln>
                            <a:solidFill>
                              <a:sysClr val="windowText" lastClr="000000"/>
                            </a:solidFill>
                          </a:ln>
                          <a:solidFill>
                            <a:schemeClr val="tx1"/>
                          </a:solidFill>
                        </a:rPr>
                        <a:t>unix_time</a:t>
                      </a:r>
                      <a:r>
                        <a:rPr lang="en-SG" sz="2000" b="1" i="1">
                          <a:ln>
                            <a:solidFill>
                              <a:sysClr val="windowText" lastClr="000000"/>
                            </a:solidFill>
                          </a:ln>
                          <a:solidFill>
                            <a:schemeClr val="tx1"/>
                          </a:solidFill>
                        </a:rPr>
                        <a:t> </a:t>
                      </a:r>
                    </a:p>
                    <a:p>
                      <a:pPr algn="ctr"/>
                      <a:r>
                        <a:rPr lang="en-SG" sz="2000" b="1" i="1" err="1">
                          <a:ln>
                            <a:solidFill>
                              <a:sysClr val="windowText" lastClr="000000"/>
                            </a:solidFill>
                          </a:ln>
                          <a:solidFill>
                            <a:schemeClr val="tx1"/>
                          </a:solidFill>
                        </a:rPr>
                        <a:t>week_number</a:t>
                      </a:r>
                      <a:r>
                        <a:rPr lang="en-SG" sz="2000" b="1" i="1">
                          <a:ln>
                            <a:solidFill>
                              <a:sysClr val="windowText" lastClr="000000"/>
                            </a:solidFill>
                          </a:ln>
                          <a:solidFill>
                            <a:schemeClr val="tx1"/>
                          </a:solidFill>
                        </a:rPr>
                        <a:t> </a:t>
                      </a:r>
                    </a:p>
                    <a:p>
                      <a:pPr algn="ctr"/>
                      <a:r>
                        <a:rPr lang="en-SG" sz="2000" b="1" i="1" err="1">
                          <a:ln>
                            <a:solidFill>
                              <a:sysClr val="windowText" lastClr="000000"/>
                            </a:solidFill>
                          </a:ln>
                          <a:solidFill>
                            <a:schemeClr val="tx1"/>
                          </a:solidFill>
                        </a:rPr>
                        <a:t>month_number</a:t>
                      </a:r>
                      <a:r>
                        <a:rPr lang="en-SG" sz="2000" b="1" i="1">
                          <a:ln>
                            <a:solidFill>
                              <a:sysClr val="windowText" lastClr="000000"/>
                            </a:solidFill>
                          </a:ln>
                          <a:solidFill>
                            <a:schemeClr val="tx1"/>
                          </a:solidFill>
                        </a:rPr>
                        <a:t> </a:t>
                      </a:r>
                    </a:p>
                    <a:p>
                      <a:pPr algn="ctr"/>
                      <a:r>
                        <a:rPr lang="en-SG" sz="2000" b="1" i="1">
                          <a:ln>
                            <a:solidFill>
                              <a:sysClr val="windowText" lastClr="000000"/>
                            </a:solidFill>
                          </a:ln>
                          <a:solidFill>
                            <a:schemeClr val="tx1"/>
                          </a:solidFill>
                        </a:rPr>
                        <a:t>hour </a:t>
                      </a:r>
                    </a:p>
                    <a:p>
                      <a:pPr algn="ctr"/>
                      <a:r>
                        <a:rPr lang="en-SG" sz="2000" b="1" i="1">
                          <a:ln>
                            <a:solidFill>
                              <a:sysClr val="windowText" lastClr="000000"/>
                            </a:solidFill>
                          </a:ln>
                          <a:solidFill>
                            <a:schemeClr val="tx1"/>
                          </a:solidFill>
                        </a:rPr>
                        <a:t>minute </a:t>
                      </a:r>
                    </a:p>
                    <a:p>
                      <a:pPr algn="ctr"/>
                      <a:r>
                        <a:rPr lang="en-SG" sz="2000" b="1" i="1">
                          <a:ln>
                            <a:solidFill>
                              <a:sysClr val="windowText" lastClr="000000"/>
                            </a:solidFill>
                          </a:ln>
                          <a:solidFill>
                            <a:schemeClr val="tx1"/>
                          </a:solidFill>
                        </a:rPr>
                        <a:t>second </a:t>
                      </a:r>
                    </a:p>
                    <a:p>
                      <a:pPr algn="ctr"/>
                      <a:r>
                        <a:rPr lang="en-SG" sz="2000" b="1" i="1" err="1">
                          <a:ln>
                            <a:solidFill>
                              <a:sysClr val="windowText" lastClr="000000"/>
                            </a:solidFill>
                          </a:ln>
                          <a:solidFill>
                            <a:schemeClr val="tx1"/>
                          </a:solidFill>
                        </a:rPr>
                        <a:t>hourEnc</a:t>
                      </a:r>
                      <a:r>
                        <a:rPr lang="en-SG" sz="2000" b="1" i="1">
                          <a:ln>
                            <a:solidFill>
                              <a:sysClr val="windowText" lastClr="000000"/>
                            </a:solidFill>
                          </a:ln>
                          <a:solidFill>
                            <a:schemeClr val="tx1"/>
                          </a:solidFill>
                        </a:rPr>
                        <a:t> </a:t>
                      </a:r>
                    </a:p>
                    <a:p>
                      <a:pPr algn="ctr"/>
                      <a:r>
                        <a:rPr lang="en-SG" sz="2000" b="1" i="1">
                          <a:ln>
                            <a:solidFill>
                              <a:sysClr val="windowText" lastClr="000000"/>
                            </a:solidFill>
                          </a:ln>
                          <a:solidFill>
                            <a:schemeClr val="tx1"/>
                          </a:solidFill>
                        </a:rPr>
                        <a:t>count_1_day </a:t>
                      </a:r>
                    </a:p>
                    <a:p>
                      <a:pPr algn="ctr"/>
                      <a:r>
                        <a:rPr lang="en-SG" sz="2000" b="1" i="1">
                          <a:ln>
                            <a:solidFill>
                              <a:sysClr val="windowText" lastClr="000000"/>
                            </a:solidFill>
                          </a:ln>
                          <a:solidFill>
                            <a:schemeClr val="tx1"/>
                          </a:solidFill>
                        </a:rPr>
                        <a:t>count_7_days </a:t>
                      </a:r>
                    </a:p>
                    <a:p>
                      <a:pPr algn="ctr"/>
                      <a:r>
                        <a:rPr lang="en-SG" sz="2000" b="1" i="1">
                          <a:ln>
                            <a:solidFill>
                              <a:sysClr val="windowText" lastClr="000000"/>
                            </a:solidFill>
                          </a:ln>
                          <a:solidFill>
                            <a:schemeClr val="tx1"/>
                          </a:solidFill>
                        </a:rPr>
                        <a:t>count_30_days </a:t>
                      </a:r>
                    </a:p>
                    <a:p>
                      <a:pPr algn="ctr"/>
                      <a:r>
                        <a:rPr lang="en-SG" sz="2000" b="1" i="1">
                          <a:ln>
                            <a:solidFill>
                              <a:sysClr val="windowText" lastClr="000000"/>
                            </a:solidFill>
                          </a:ln>
                          <a:solidFill>
                            <a:schemeClr val="tx1"/>
                          </a:solidFill>
                        </a:rPr>
                        <a:t>count_1_merch_day </a:t>
                      </a:r>
                    </a:p>
                    <a:p>
                      <a:pPr algn="ctr"/>
                      <a:r>
                        <a:rPr lang="en-SG" sz="2000" b="1" i="1">
                          <a:ln>
                            <a:solidFill>
                              <a:sysClr val="windowText" lastClr="000000"/>
                            </a:solidFill>
                          </a:ln>
                          <a:solidFill>
                            <a:schemeClr val="tx1"/>
                          </a:solidFill>
                        </a:rPr>
                        <a:t>count_7_merch_days</a:t>
                      </a:r>
                    </a:p>
                    <a:p>
                      <a:pPr algn="ctr"/>
                      <a:r>
                        <a:rPr lang="en-SG" sz="2000" b="1" i="1">
                          <a:ln>
                            <a:solidFill>
                              <a:sysClr val="windowText" lastClr="000000"/>
                            </a:solidFill>
                          </a:ln>
                          <a:solidFill>
                            <a:schemeClr val="tx1"/>
                          </a:solidFill>
                        </a:rPr>
                        <a:t>count_30_merch_days </a:t>
                      </a:r>
                    </a:p>
                    <a:p>
                      <a:pPr algn="ctr"/>
                      <a:endParaRPr lang="en-SG">
                        <a:solidFill>
                          <a:schemeClr val="bg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SG" sz="2400" b="1" i="1" err="1">
                          <a:ln>
                            <a:solidFill>
                              <a:sysClr val="windowText" lastClr="000000"/>
                            </a:solidFill>
                          </a:ln>
                          <a:solidFill>
                            <a:schemeClr val="tx1"/>
                          </a:solidFill>
                        </a:rPr>
                        <a:t>time_diff</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time_merch_diff</a:t>
                      </a:r>
                      <a:r>
                        <a:rPr lang="en-SG" sz="2400" b="1" i="1">
                          <a:ln>
                            <a:solidFill>
                              <a:sysClr val="windowText" lastClr="000000"/>
                            </a:solidFill>
                          </a:ln>
                          <a:solidFill>
                            <a:schemeClr val="tx1"/>
                          </a:solidFill>
                        </a:rPr>
                        <a:t> </a:t>
                      </a:r>
                    </a:p>
                    <a:p>
                      <a:pPr algn="ctr"/>
                      <a:r>
                        <a:rPr lang="en-SG" sz="2400" b="1" i="1">
                          <a:ln>
                            <a:solidFill>
                              <a:sysClr val="windowText" lastClr="000000"/>
                            </a:solidFill>
                          </a:ln>
                          <a:solidFill>
                            <a:schemeClr val="tx1"/>
                          </a:solidFill>
                        </a:rPr>
                        <a:t>age </a:t>
                      </a:r>
                    </a:p>
                    <a:p>
                      <a:pPr algn="ctr"/>
                      <a:r>
                        <a:rPr lang="en-SG" sz="2400" b="1" i="1">
                          <a:ln>
                            <a:solidFill>
                              <a:sysClr val="windowText" lastClr="000000"/>
                            </a:solidFill>
                          </a:ln>
                          <a:solidFill>
                            <a:schemeClr val="tx1"/>
                          </a:solidFill>
                        </a:rPr>
                        <a:t>distance </a:t>
                      </a:r>
                    </a:p>
                    <a:p>
                      <a:pPr algn="ctr"/>
                      <a:r>
                        <a:rPr lang="en-SG" sz="2400" b="1" i="1" err="1">
                          <a:ln>
                            <a:solidFill>
                              <a:sysClr val="windowText" lastClr="000000"/>
                            </a:solidFill>
                          </a:ln>
                          <a:solidFill>
                            <a:schemeClr val="tx1"/>
                          </a:solidFill>
                        </a:rPr>
                        <a:t>category_entertainment</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category_food_dining</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category_gas_transport</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category_grocery_net</a:t>
                      </a:r>
                      <a:r>
                        <a:rPr lang="en-SG" sz="2400" b="1" i="1">
                          <a:ln>
                            <a:solidFill>
                              <a:sysClr val="windowText" lastClr="000000"/>
                            </a:solidFill>
                          </a:ln>
                          <a:solidFill>
                            <a:schemeClr val="tx1"/>
                          </a:solidFill>
                        </a:rPr>
                        <a:t> </a:t>
                      </a:r>
                      <a:r>
                        <a:rPr lang="en-SG" sz="2400" b="1" i="1" err="1">
                          <a:ln>
                            <a:solidFill>
                              <a:sysClr val="windowText" lastClr="000000"/>
                            </a:solidFill>
                          </a:ln>
                          <a:solidFill>
                            <a:schemeClr val="tx1"/>
                          </a:solidFill>
                        </a:rPr>
                        <a:t>category_grocery_pos</a:t>
                      </a:r>
                      <a:r>
                        <a:rPr lang="en-SG" sz="2400" b="1" i="1">
                          <a:ln>
                            <a:solidFill>
                              <a:sysClr val="windowText" lastClr="000000"/>
                            </a:solidFill>
                          </a:ln>
                          <a:solidFill>
                            <a:schemeClr val="tx1"/>
                          </a:solidFill>
                        </a:rPr>
                        <a:t> </a:t>
                      </a:r>
                      <a:r>
                        <a:rPr lang="en-SG" sz="2400" b="1" i="1" err="1">
                          <a:ln>
                            <a:solidFill>
                              <a:sysClr val="windowText" lastClr="000000"/>
                            </a:solidFill>
                          </a:ln>
                          <a:solidFill>
                            <a:schemeClr val="tx1"/>
                          </a:solidFill>
                        </a:rPr>
                        <a:t>category_health_fitness</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category_home</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category_kids_pets</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category_misc_net</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category_misc_pos</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category_personal_care</a:t>
                      </a:r>
                      <a:r>
                        <a:rPr lang="en-SG" sz="2400" b="1" i="1">
                          <a:ln>
                            <a:solidFill>
                              <a:sysClr val="windowText" lastClr="000000"/>
                            </a:solidFill>
                          </a:ln>
                          <a:solidFill>
                            <a:schemeClr val="tx1"/>
                          </a:solidFill>
                        </a:rPr>
                        <a:t> </a:t>
                      </a:r>
                      <a:r>
                        <a:rPr lang="en-SG" sz="2400" b="1" i="1" err="1">
                          <a:ln>
                            <a:solidFill>
                              <a:sysClr val="windowText" lastClr="000000"/>
                            </a:solidFill>
                          </a:ln>
                          <a:solidFill>
                            <a:schemeClr val="tx1"/>
                          </a:solidFill>
                        </a:rPr>
                        <a:t>category_shopping_net</a:t>
                      </a:r>
                      <a:r>
                        <a:rPr lang="en-SG" sz="2400" b="1" i="1">
                          <a:ln>
                            <a:solidFill>
                              <a:sysClr val="windowText" lastClr="000000"/>
                            </a:solidFill>
                          </a:ln>
                          <a:solidFill>
                            <a:schemeClr val="tx1"/>
                          </a:solidFill>
                        </a:rPr>
                        <a:t> </a:t>
                      </a:r>
                      <a:r>
                        <a:rPr lang="en-SG" sz="2400" b="1" i="1" err="1">
                          <a:ln>
                            <a:solidFill>
                              <a:sysClr val="windowText" lastClr="000000"/>
                            </a:solidFill>
                          </a:ln>
                          <a:solidFill>
                            <a:schemeClr val="tx1"/>
                          </a:solidFill>
                        </a:rPr>
                        <a:t>category_shopping_pos</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category_travel</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merchant_number</a:t>
                      </a:r>
                      <a:r>
                        <a:rPr lang="en-SG" sz="2400" b="1" i="1">
                          <a:ln>
                            <a:solidFill>
                              <a:sysClr val="windowText" lastClr="000000"/>
                            </a:solidFill>
                          </a:ln>
                          <a:solidFill>
                            <a:schemeClr val="tx1"/>
                          </a:solidFill>
                        </a:rPr>
                        <a:t> </a:t>
                      </a:r>
                    </a:p>
                    <a:p>
                      <a:pPr algn="ctr"/>
                      <a:r>
                        <a:rPr lang="en-SG" sz="2400" b="1" i="1" err="1">
                          <a:ln>
                            <a:solidFill>
                              <a:sysClr val="windowText" lastClr="000000"/>
                            </a:solidFill>
                          </a:ln>
                          <a:solidFill>
                            <a:schemeClr val="tx1"/>
                          </a:solidFill>
                        </a:rPr>
                        <a:t>job_number</a:t>
                      </a:r>
                      <a:r>
                        <a:rPr lang="en-SG" sz="2400" b="1" i="1">
                          <a:ln>
                            <a:solidFill>
                              <a:sysClr val="windowText" lastClr="000000"/>
                            </a:solidFill>
                          </a:ln>
                          <a:solidFill>
                            <a:schemeClr val="tx1"/>
                          </a:solidFill>
                        </a:rPr>
                        <a:t> </a:t>
                      </a:r>
                    </a:p>
                    <a:p>
                      <a:pPr algn="ctr"/>
                      <a:r>
                        <a:rPr lang="en-US" sz="2400" b="1" i="1">
                          <a:ln>
                            <a:solidFill>
                              <a:schemeClr val="tx1"/>
                            </a:solidFill>
                          </a:ln>
                          <a:solidFill>
                            <a:schemeClr val="tx1"/>
                          </a:solidFill>
                        </a:rPr>
                        <a:t>amt</a:t>
                      </a:r>
                    </a:p>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b="1" i="1">
                          <a:ln>
                            <a:solidFill>
                              <a:sysClr val="windowText" lastClr="000000"/>
                            </a:solidFill>
                          </a:ln>
                          <a:solidFill>
                            <a:schemeClr val="tx1"/>
                          </a:solidFill>
                          <a:latin typeface="Raleway" pitchFamily="2" charset="77"/>
                        </a:rPr>
                        <a:t>amt</a:t>
                      </a:r>
                    </a:p>
                    <a:p>
                      <a:pPr algn="ctr"/>
                      <a:r>
                        <a:rPr lang="en-US" b="1" i="1" err="1">
                          <a:ln>
                            <a:solidFill>
                              <a:sysClr val="windowText" lastClr="000000"/>
                            </a:solidFill>
                          </a:ln>
                          <a:solidFill>
                            <a:schemeClr val="tx1"/>
                          </a:solidFill>
                          <a:latin typeface="Raleway" pitchFamily="2" charset="77"/>
                        </a:rPr>
                        <a:t>time_diff</a:t>
                      </a:r>
                      <a:endParaRPr lang="en-US" b="1" i="1">
                        <a:ln>
                          <a:solidFill>
                            <a:sysClr val="windowText" lastClr="000000"/>
                          </a:solidFill>
                        </a:ln>
                        <a:solidFill>
                          <a:schemeClr val="tx1"/>
                        </a:solidFill>
                        <a:latin typeface="Raleway" pitchFamily="2" charset="77"/>
                      </a:endParaRPr>
                    </a:p>
                    <a:p>
                      <a:pPr algn="ctr"/>
                      <a:r>
                        <a:rPr lang="en-US" b="1" i="1" err="1">
                          <a:ln>
                            <a:solidFill>
                              <a:sysClr val="windowText" lastClr="000000"/>
                            </a:solidFill>
                          </a:ln>
                          <a:solidFill>
                            <a:schemeClr val="tx1"/>
                          </a:solidFill>
                          <a:latin typeface="Raleway" pitchFamily="2" charset="77"/>
                        </a:rPr>
                        <a:t>time_merch_diff</a:t>
                      </a:r>
                      <a:endParaRPr lang="en-US" b="1" i="1">
                        <a:ln>
                          <a:solidFill>
                            <a:sysClr val="windowText" lastClr="000000"/>
                          </a:solidFill>
                        </a:ln>
                        <a:solidFill>
                          <a:schemeClr val="tx1"/>
                        </a:solidFill>
                        <a:latin typeface="Raleway" pitchFamily="2" charset="77"/>
                      </a:endParaRPr>
                    </a:p>
                    <a:p>
                      <a:pPr algn="ctr"/>
                      <a:r>
                        <a:rPr lang="en-US" b="1" i="1">
                          <a:ln>
                            <a:solidFill>
                              <a:sysClr val="windowText" lastClr="000000"/>
                            </a:solidFill>
                          </a:ln>
                          <a:solidFill>
                            <a:schemeClr val="tx1"/>
                          </a:solidFill>
                          <a:latin typeface="Raleway" pitchFamily="2" charset="77"/>
                        </a:rPr>
                        <a:t> </a:t>
                      </a:r>
                      <a:r>
                        <a:rPr lang="en-US" b="1" i="1" err="1">
                          <a:ln>
                            <a:solidFill>
                              <a:sysClr val="windowText" lastClr="000000"/>
                            </a:solidFill>
                          </a:ln>
                          <a:solidFill>
                            <a:schemeClr val="tx1"/>
                          </a:solidFill>
                          <a:latin typeface="Raleway" pitchFamily="2" charset="77"/>
                        </a:rPr>
                        <a:t>hourEnc</a:t>
                      </a:r>
                      <a:endParaRPr lang="en-US" b="1" i="1">
                        <a:ln>
                          <a:solidFill>
                            <a:sysClr val="windowText" lastClr="000000"/>
                          </a:solidFill>
                        </a:ln>
                        <a:solidFill>
                          <a:schemeClr val="tx1"/>
                        </a:solidFill>
                        <a:latin typeface="Raleway" pitchFamily="2" charset="77"/>
                      </a:endParaRPr>
                    </a:p>
                    <a:p>
                      <a:pPr algn="ctr"/>
                      <a:r>
                        <a:rPr lang="en-US" b="1" i="1" err="1">
                          <a:ln>
                            <a:solidFill>
                              <a:sysClr val="windowText" lastClr="000000"/>
                            </a:solidFill>
                          </a:ln>
                          <a:solidFill>
                            <a:schemeClr val="tx1"/>
                          </a:solidFill>
                          <a:latin typeface="Raleway" pitchFamily="2" charset="77"/>
                        </a:rPr>
                        <a:t>category_misc_net</a:t>
                      </a:r>
                      <a:endParaRPr lang="en-US" b="1" i="1">
                        <a:ln>
                          <a:solidFill>
                            <a:sysClr val="windowText" lastClr="000000"/>
                          </a:solidFill>
                        </a:ln>
                        <a:solidFill>
                          <a:schemeClr val="tx1"/>
                        </a:solidFill>
                        <a:latin typeface="Raleway" pitchFamily="2" charset="77"/>
                      </a:endParaRPr>
                    </a:p>
                    <a:p>
                      <a:pPr algn="ctr"/>
                      <a:r>
                        <a:rPr lang="en-US" b="1" i="1">
                          <a:ln>
                            <a:solidFill>
                              <a:sysClr val="windowText" lastClr="000000"/>
                            </a:solidFill>
                          </a:ln>
                          <a:solidFill>
                            <a:schemeClr val="tx1"/>
                          </a:solidFill>
                          <a:latin typeface="Raleway" pitchFamily="2" charset="77"/>
                        </a:rPr>
                        <a:t> </a:t>
                      </a:r>
                      <a:r>
                        <a:rPr lang="en-US" b="1" i="1" err="1">
                          <a:ln>
                            <a:solidFill>
                              <a:sysClr val="windowText" lastClr="000000"/>
                            </a:solidFill>
                          </a:ln>
                          <a:solidFill>
                            <a:schemeClr val="tx1"/>
                          </a:solidFill>
                          <a:latin typeface="Raleway" pitchFamily="2" charset="77"/>
                        </a:rPr>
                        <a:t>category_shopping_net</a:t>
                      </a:r>
                      <a:endParaRPr lang="en-US" b="1" i="1">
                        <a:ln>
                          <a:solidFill>
                            <a:sysClr val="windowText" lastClr="000000"/>
                          </a:solidFill>
                        </a:ln>
                        <a:solidFill>
                          <a:schemeClr val="tx1"/>
                        </a:solidFill>
                        <a:latin typeface="Raleway" pitchFamily="2" charset="77"/>
                      </a:endParaRPr>
                    </a:p>
                    <a:p>
                      <a:pPr algn="ctr"/>
                      <a:r>
                        <a:rPr lang="en-US" b="1" i="1">
                          <a:ln>
                            <a:solidFill>
                              <a:sysClr val="windowText" lastClr="000000"/>
                            </a:solidFill>
                          </a:ln>
                          <a:solidFill>
                            <a:schemeClr val="tx1"/>
                          </a:solidFill>
                          <a:latin typeface="Raleway" pitchFamily="2" charset="77"/>
                        </a:rPr>
                        <a:t>count_30_days</a:t>
                      </a:r>
                    </a:p>
                    <a:p>
                      <a:pPr algn="ctr"/>
                      <a:r>
                        <a:rPr lang="en-US" b="1" i="1">
                          <a:ln>
                            <a:solidFill>
                              <a:sysClr val="windowText" lastClr="000000"/>
                            </a:solidFill>
                          </a:ln>
                          <a:solidFill>
                            <a:schemeClr val="tx1"/>
                          </a:solidFill>
                          <a:latin typeface="Raleway" pitchFamily="2" charset="77"/>
                        </a:rPr>
                        <a:t>hour</a:t>
                      </a:r>
                    </a:p>
                    <a:p>
                      <a:pPr algn="ctr"/>
                      <a:r>
                        <a:rPr lang="en-US" b="1" i="1">
                          <a:ln>
                            <a:solidFill>
                              <a:sysClr val="windowText" lastClr="000000"/>
                            </a:solidFill>
                          </a:ln>
                          <a:solidFill>
                            <a:schemeClr val="tx1"/>
                          </a:solidFill>
                          <a:latin typeface="Raleway" pitchFamily="2" charset="77"/>
                        </a:rPr>
                        <a:t>count_7_days</a:t>
                      </a:r>
                    </a:p>
                    <a:p>
                      <a:pPr algn="ctr"/>
                      <a:r>
                        <a:rPr lang="en-US" b="1" i="1">
                          <a:ln>
                            <a:solidFill>
                              <a:sysClr val="windowText" lastClr="000000"/>
                            </a:solidFill>
                          </a:ln>
                          <a:solidFill>
                            <a:schemeClr val="tx1"/>
                          </a:solidFill>
                          <a:latin typeface="Raleway" pitchFamily="2" charset="77"/>
                        </a:rPr>
                        <a:t>gender</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133658"/>
                  </a:ext>
                </a:extLst>
              </a:tr>
            </a:tbl>
          </a:graphicData>
        </a:graphic>
      </p:graphicFrame>
    </p:spTree>
    <p:extLst>
      <p:ext uri="{BB962C8B-B14F-4D97-AF65-F5344CB8AC3E}">
        <p14:creationId xmlns:p14="http://schemas.microsoft.com/office/powerpoint/2010/main" val="1453944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12" name="Picture 11" descr="A close up of a compass&#10;&#10;Description automatically generated with medium confidence">
            <a:extLst>
              <a:ext uri="{FF2B5EF4-FFF2-40B4-BE49-F238E27FC236}">
                <a16:creationId xmlns:a16="http://schemas.microsoft.com/office/drawing/2014/main" id="{4EDFDCF6-BA83-4B9A-86F1-88E8A361793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6700138" y="364469"/>
            <a:ext cx="6724051" cy="1015663"/>
          </a:xfrm>
          <a:prstGeom prst="rect">
            <a:avLst/>
          </a:prstGeom>
        </p:spPr>
        <p:txBody>
          <a:bodyPr wrap="square">
            <a:spAutoFit/>
          </a:bodyPr>
          <a:lstStyle/>
          <a:p>
            <a:pPr algn="ctr"/>
            <a:r>
              <a:rPr lang="en-US"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Feature Scaling</a:t>
            </a:r>
            <a:endParaRPr lang="en-LT" sz="60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2" name="TextBox 1">
            <a:extLst>
              <a:ext uri="{FF2B5EF4-FFF2-40B4-BE49-F238E27FC236}">
                <a16:creationId xmlns:a16="http://schemas.microsoft.com/office/drawing/2014/main" id="{A55FA4C0-5BED-2640-861E-8563B39EB703}"/>
              </a:ext>
            </a:extLst>
          </p:cNvPr>
          <p:cNvSpPr txBox="1"/>
          <p:nvPr/>
        </p:nvSpPr>
        <p:spPr>
          <a:xfrm>
            <a:off x="391886" y="1866122"/>
            <a:ext cx="17541551" cy="523220"/>
          </a:xfrm>
          <a:prstGeom prst="rect">
            <a:avLst/>
          </a:prstGeom>
          <a:noFill/>
        </p:spPr>
        <p:txBody>
          <a:bodyPr wrap="square" rtlCol="0">
            <a:spAutoFit/>
          </a:bodyPr>
          <a:lstStyle/>
          <a:p>
            <a:r>
              <a:rPr lang="en-US" sz="2800"/>
              <a:t> </a:t>
            </a:r>
          </a:p>
        </p:txBody>
      </p:sp>
      <p:sp>
        <p:nvSpPr>
          <p:cNvPr id="3" name="TextBox 2">
            <a:extLst>
              <a:ext uri="{FF2B5EF4-FFF2-40B4-BE49-F238E27FC236}">
                <a16:creationId xmlns:a16="http://schemas.microsoft.com/office/drawing/2014/main" id="{D8BD50EE-1765-B744-99D4-58050DD9E464}"/>
              </a:ext>
            </a:extLst>
          </p:cNvPr>
          <p:cNvSpPr txBox="1"/>
          <p:nvPr/>
        </p:nvSpPr>
        <p:spPr>
          <a:xfrm>
            <a:off x="5174648" y="2084545"/>
            <a:ext cx="8624047" cy="1569660"/>
          </a:xfrm>
          <a:prstGeom prst="rect">
            <a:avLst/>
          </a:prstGeom>
          <a:noFill/>
        </p:spPr>
        <p:txBody>
          <a:bodyPr wrap="square" rtlCol="0">
            <a:spAutoFit/>
          </a:bodyPr>
          <a:lstStyle/>
          <a:p>
            <a:pPr algn="ctr"/>
            <a:r>
              <a:rPr lang="en-US" sz="3200">
                <a:solidFill>
                  <a:schemeClr val="bg1"/>
                </a:solidFill>
                <a:latin typeface="Raleway" pitchFamily="2" charset="0"/>
              </a:rPr>
              <a:t>To prevent such large range variables from </a:t>
            </a:r>
            <a:r>
              <a:rPr lang="en-US" sz="3200" b="1">
                <a:solidFill>
                  <a:schemeClr val="bg1"/>
                </a:solidFill>
                <a:latin typeface="Raleway" pitchFamily="2" charset="0"/>
              </a:rPr>
              <a:t>dominating</a:t>
            </a:r>
            <a:r>
              <a:rPr lang="en-US" sz="3200">
                <a:solidFill>
                  <a:schemeClr val="bg1"/>
                </a:solidFill>
                <a:latin typeface="Raleway" pitchFamily="2" charset="0"/>
              </a:rPr>
              <a:t> the smaller ranger variables, we should do feature scaling.</a:t>
            </a:r>
          </a:p>
        </p:txBody>
      </p:sp>
      <p:pic>
        <p:nvPicPr>
          <p:cNvPr id="11" name="Picture 30">
            <a:extLst>
              <a:ext uri="{FF2B5EF4-FFF2-40B4-BE49-F238E27FC236}">
                <a16:creationId xmlns:a16="http://schemas.microsoft.com/office/drawing/2014/main" id="{3F2E5320-06CA-4E40-94B7-9BC02D21688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40163" y="137361"/>
            <a:ext cx="1101075" cy="1469881"/>
          </a:xfrm>
          <a:prstGeom prst="rect">
            <a:avLst/>
          </a:prstGeom>
        </p:spPr>
      </p:pic>
      <p:sp>
        <p:nvSpPr>
          <p:cNvPr id="102" name="Google Shape;1601;p51">
            <a:extLst>
              <a:ext uri="{FF2B5EF4-FFF2-40B4-BE49-F238E27FC236}">
                <a16:creationId xmlns:a16="http://schemas.microsoft.com/office/drawing/2014/main" id="{C2F0CB4C-D7BE-B41F-6038-C1C8991221FE}"/>
              </a:ext>
            </a:extLst>
          </p:cNvPr>
          <p:cNvSpPr/>
          <p:nvPr/>
        </p:nvSpPr>
        <p:spPr>
          <a:xfrm>
            <a:off x="619604" y="4385258"/>
            <a:ext cx="2355362" cy="2154796"/>
          </a:xfrm>
          <a:prstGeom prst="roundRect">
            <a:avLst>
              <a:gd name="adj" fmla="val 16667"/>
            </a:avLst>
          </a:prstGeom>
          <a:solidFill>
            <a:srgbClr val="E898A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ln>
                  <a:solidFill>
                    <a:schemeClr val="tx1"/>
                  </a:solidFill>
                </a:ln>
                <a:latin typeface="Raleway" pitchFamily="2" charset="77"/>
              </a:rPr>
              <a:t>ROBUST</a:t>
            </a:r>
            <a:endParaRPr sz="3600" b="1">
              <a:ln>
                <a:solidFill>
                  <a:schemeClr val="tx1"/>
                </a:solidFill>
              </a:ln>
              <a:latin typeface="Raleway" pitchFamily="2" charset="77"/>
            </a:endParaRPr>
          </a:p>
        </p:txBody>
      </p:sp>
      <p:sp>
        <p:nvSpPr>
          <p:cNvPr id="103" name="Google Shape;1602;p51">
            <a:extLst>
              <a:ext uri="{FF2B5EF4-FFF2-40B4-BE49-F238E27FC236}">
                <a16:creationId xmlns:a16="http://schemas.microsoft.com/office/drawing/2014/main" id="{A09988C1-1232-7165-8003-ADFDE690A986}"/>
              </a:ext>
            </a:extLst>
          </p:cNvPr>
          <p:cNvSpPr/>
          <p:nvPr/>
        </p:nvSpPr>
        <p:spPr>
          <a:xfrm>
            <a:off x="6700138" y="4336154"/>
            <a:ext cx="2355361" cy="2154795"/>
          </a:xfrm>
          <a:prstGeom prst="roundRect">
            <a:avLst>
              <a:gd name="adj" fmla="val 16667"/>
            </a:avLst>
          </a:prstGeom>
          <a:solidFill>
            <a:srgbClr val="00CF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ln>
                  <a:solidFill>
                    <a:schemeClr val="tx1"/>
                  </a:solidFill>
                </a:ln>
                <a:latin typeface="Raleway" pitchFamily="2" charset="77"/>
              </a:rPr>
              <a:t>STANDARD</a:t>
            </a:r>
            <a:endParaRPr sz="2800" b="1">
              <a:ln>
                <a:solidFill>
                  <a:schemeClr val="tx1"/>
                </a:solidFill>
              </a:ln>
              <a:latin typeface="Raleway" pitchFamily="2" charset="77"/>
            </a:endParaRPr>
          </a:p>
        </p:txBody>
      </p:sp>
      <p:sp>
        <p:nvSpPr>
          <p:cNvPr id="104" name="Google Shape;1603;p51">
            <a:extLst>
              <a:ext uri="{FF2B5EF4-FFF2-40B4-BE49-F238E27FC236}">
                <a16:creationId xmlns:a16="http://schemas.microsoft.com/office/drawing/2014/main" id="{8B4BB1C1-AD3E-60EB-3A39-3CCF3E567308}"/>
              </a:ext>
            </a:extLst>
          </p:cNvPr>
          <p:cNvSpPr/>
          <p:nvPr/>
        </p:nvSpPr>
        <p:spPr>
          <a:xfrm>
            <a:off x="12473600" y="4385259"/>
            <a:ext cx="2355361" cy="2154795"/>
          </a:xfrm>
          <a:prstGeom prst="roundRect">
            <a:avLst>
              <a:gd name="adj" fmla="val 16667"/>
            </a:avLst>
          </a:prstGeom>
          <a:solidFill>
            <a:srgbClr val="FF997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ln>
                  <a:solidFill>
                    <a:schemeClr val="tx1"/>
                  </a:solidFill>
                </a:ln>
                <a:latin typeface="Raleway" pitchFamily="2" charset="77"/>
              </a:rPr>
              <a:t>MIN-MAX</a:t>
            </a:r>
            <a:endParaRPr sz="2800" b="1">
              <a:ln>
                <a:solidFill>
                  <a:schemeClr val="tx1"/>
                </a:solidFill>
              </a:ln>
              <a:latin typeface="Raleway" pitchFamily="2" charset="77"/>
            </a:endParaRPr>
          </a:p>
        </p:txBody>
      </p:sp>
      <p:sp>
        <p:nvSpPr>
          <p:cNvPr id="108" name="Google Shape;475;p27">
            <a:extLst>
              <a:ext uri="{FF2B5EF4-FFF2-40B4-BE49-F238E27FC236}">
                <a16:creationId xmlns:a16="http://schemas.microsoft.com/office/drawing/2014/main" id="{3C256DE5-7699-581D-ABE0-CA2FB25CBB36}"/>
              </a:ext>
            </a:extLst>
          </p:cNvPr>
          <p:cNvSpPr txBox="1">
            <a:spLocks/>
          </p:cNvSpPr>
          <p:nvPr/>
        </p:nvSpPr>
        <p:spPr>
          <a:xfrm>
            <a:off x="1897744" y="6352526"/>
            <a:ext cx="2785556" cy="3044604"/>
          </a:xfrm>
          <a:prstGeom prst="rect">
            <a:avLst/>
          </a:prstGeom>
        </p:spPr>
        <p:txBody>
          <a:bodyPr spcFirstLastPara="1" wrap="square" lIns="91425" tIns="91425" rIns="91425" bIns="91425" anchor="t" anchorCtr="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SG">
              <a:solidFill>
                <a:schemeClr val="bg1"/>
              </a:solidFill>
            </a:endParaRPr>
          </a:p>
        </p:txBody>
      </p:sp>
      <p:sp>
        <p:nvSpPr>
          <p:cNvPr id="109" name="TextBox 108">
            <a:extLst>
              <a:ext uri="{FF2B5EF4-FFF2-40B4-BE49-F238E27FC236}">
                <a16:creationId xmlns:a16="http://schemas.microsoft.com/office/drawing/2014/main" id="{E23B1BA2-3784-A2B6-4238-B85B70F88614}"/>
              </a:ext>
            </a:extLst>
          </p:cNvPr>
          <p:cNvSpPr txBox="1"/>
          <p:nvPr/>
        </p:nvSpPr>
        <p:spPr>
          <a:xfrm>
            <a:off x="3046769" y="4544025"/>
            <a:ext cx="2644950" cy="1815882"/>
          </a:xfrm>
          <a:prstGeom prst="rect">
            <a:avLst/>
          </a:prstGeom>
          <a:noFill/>
        </p:spPr>
        <p:txBody>
          <a:bodyPr wrap="square" rtlCol="0">
            <a:spAutoFit/>
          </a:bodyPr>
          <a:lstStyle/>
          <a:p>
            <a:pPr algn="ctr"/>
            <a:r>
              <a:rPr lang="en-US" sz="2800">
                <a:solidFill>
                  <a:schemeClr val="bg1"/>
                </a:solidFill>
              </a:rPr>
              <a:t>As its name suggests it is </a:t>
            </a:r>
            <a:r>
              <a:rPr lang="en-US" sz="2800" b="1">
                <a:solidFill>
                  <a:schemeClr val="bg1"/>
                </a:solidFill>
              </a:rPr>
              <a:t>ROBUST</a:t>
            </a:r>
            <a:r>
              <a:rPr lang="en-US" sz="2800">
                <a:solidFill>
                  <a:schemeClr val="bg1"/>
                </a:solidFill>
              </a:rPr>
              <a:t> against outliers</a:t>
            </a:r>
          </a:p>
        </p:txBody>
      </p:sp>
      <p:sp>
        <p:nvSpPr>
          <p:cNvPr id="110" name="TextBox 109">
            <a:extLst>
              <a:ext uri="{FF2B5EF4-FFF2-40B4-BE49-F238E27FC236}">
                <a16:creationId xmlns:a16="http://schemas.microsoft.com/office/drawing/2014/main" id="{A5EDAC10-08E6-E440-7FAB-666C4DB047D8}"/>
              </a:ext>
            </a:extLst>
          </p:cNvPr>
          <p:cNvSpPr txBox="1"/>
          <p:nvPr/>
        </p:nvSpPr>
        <p:spPr>
          <a:xfrm>
            <a:off x="9003134" y="4568602"/>
            <a:ext cx="2644950" cy="1815882"/>
          </a:xfrm>
          <a:prstGeom prst="rect">
            <a:avLst/>
          </a:prstGeom>
          <a:noFill/>
        </p:spPr>
        <p:txBody>
          <a:bodyPr wrap="square" rtlCol="0">
            <a:spAutoFit/>
          </a:bodyPr>
          <a:lstStyle/>
          <a:p>
            <a:pPr algn="ctr"/>
            <a:r>
              <a:rPr lang="en-US" sz="2800">
                <a:solidFill>
                  <a:schemeClr val="bg1"/>
                </a:solidFill>
              </a:rPr>
              <a:t>Assumes a normal distribution in the data</a:t>
            </a:r>
          </a:p>
        </p:txBody>
      </p:sp>
      <p:sp>
        <p:nvSpPr>
          <p:cNvPr id="111" name="TextBox 110">
            <a:extLst>
              <a:ext uri="{FF2B5EF4-FFF2-40B4-BE49-F238E27FC236}">
                <a16:creationId xmlns:a16="http://schemas.microsoft.com/office/drawing/2014/main" id="{C9301D74-EFF8-C717-E628-E1D7C18A266C}"/>
              </a:ext>
            </a:extLst>
          </p:cNvPr>
          <p:cNvSpPr txBox="1"/>
          <p:nvPr/>
        </p:nvSpPr>
        <p:spPr>
          <a:xfrm>
            <a:off x="14584275" y="4936497"/>
            <a:ext cx="2644950" cy="954107"/>
          </a:xfrm>
          <a:prstGeom prst="rect">
            <a:avLst/>
          </a:prstGeom>
          <a:noFill/>
        </p:spPr>
        <p:txBody>
          <a:bodyPr wrap="square" rtlCol="0">
            <a:spAutoFit/>
          </a:bodyPr>
          <a:lstStyle/>
          <a:p>
            <a:pPr algn="ctr"/>
            <a:r>
              <a:rPr lang="en-US" sz="2800">
                <a:solidFill>
                  <a:schemeClr val="bg1"/>
                </a:solidFill>
              </a:rPr>
              <a:t>Sensitive to outliers</a:t>
            </a:r>
          </a:p>
        </p:txBody>
      </p:sp>
      <p:pic>
        <p:nvPicPr>
          <p:cNvPr id="117" name="Picture 116" descr="Chart, histogram&#10;&#10;Description automatically generated">
            <a:extLst>
              <a:ext uri="{FF2B5EF4-FFF2-40B4-BE49-F238E27FC236}">
                <a16:creationId xmlns:a16="http://schemas.microsoft.com/office/drawing/2014/main" id="{1A805DE0-07C9-0448-9210-DDCAEEAFC5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09" y="7013667"/>
            <a:ext cx="11349105" cy="3044605"/>
          </a:xfrm>
          <a:prstGeom prst="rect">
            <a:avLst/>
          </a:prstGeom>
        </p:spPr>
      </p:pic>
      <p:pic>
        <p:nvPicPr>
          <p:cNvPr id="118" name="Picture 117" descr="Table&#10;&#10;Description automatically generated">
            <a:extLst>
              <a:ext uri="{FF2B5EF4-FFF2-40B4-BE49-F238E27FC236}">
                <a16:creationId xmlns:a16="http://schemas.microsoft.com/office/drawing/2014/main" id="{00D2D429-EE99-4318-1ED9-FE35188AD46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1516328" y="6951703"/>
            <a:ext cx="6640582" cy="3127013"/>
          </a:xfrm>
          <a:prstGeom prst="rect">
            <a:avLst/>
          </a:prstGeom>
        </p:spPr>
      </p:pic>
      <p:cxnSp>
        <p:nvCxnSpPr>
          <p:cNvPr id="120" name="Straight Connector 119">
            <a:extLst>
              <a:ext uri="{FF2B5EF4-FFF2-40B4-BE49-F238E27FC236}">
                <a16:creationId xmlns:a16="http://schemas.microsoft.com/office/drawing/2014/main" id="{AE816F90-BA89-A843-3E18-B3F9863DF8C3}"/>
              </a:ext>
            </a:extLst>
          </p:cNvPr>
          <p:cNvCxnSpPr/>
          <p:nvPr/>
        </p:nvCxnSpPr>
        <p:spPr>
          <a:xfrm flipV="1">
            <a:off x="1797285" y="3973404"/>
            <a:ext cx="0" cy="4118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254A7E8-C2C2-BDF3-7699-29230615A8B7}"/>
              </a:ext>
            </a:extLst>
          </p:cNvPr>
          <p:cNvCxnSpPr>
            <a:cxnSpLocks/>
          </p:cNvCxnSpPr>
          <p:nvPr/>
        </p:nvCxnSpPr>
        <p:spPr>
          <a:xfrm>
            <a:off x="1797285" y="3973404"/>
            <a:ext cx="265370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124F9FA-8785-CEE3-C992-2FEB33C3AB89}"/>
              </a:ext>
            </a:extLst>
          </p:cNvPr>
          <p:cNvCxnSpPr>
            <a:cxnSpLocks/>
          </p:cNvCxnSpPr>
          <p:nvPr/>
        </p:nvCxnSpPr>
        <p:spPr>
          <a:xfrm flipH="1" flipV="1">
            <a:off x="4438522" y="3980785"/>
            <a:ext cx="12465" cy="58781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144DABB-0D66-B926-CD7C-BD8813001EAC}"/>
              </a:ext>
            </a:extLst>
          </p:cNvPr>
          <p:cNvCxnSpPr/>
          <p:nvPr/>
        </p:nvCxnSpPr>
        <p:spPr>
          <a:xfrm flipV="1">
            <a:off x="7865353" y="3924300"/>
            <a:ext cx="0" cy="4118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809ABD0-0CE3-D333-5CDD-A914915B9CB2}"/>
              </a:ext>
            </a:extLst>
          </p:cNvPr>
          <p:cNvCxnSpPr>
            <a:cxnSpLocks/>
          </p:cNvCxnSpPr>
          <p:nvPr/>
        </p:nvCxnSpPr>
        <p:spPr>
          <a:xfrm>
            <a:off x="7865353" y="3915589"/>
            <a:ext cx="24602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C496B0F-CA41-68A6-F77D-1A61B763EFF7}"/>
              </a:ext>
            </a:extLst>
          </p:cNvPr>
          <p:cNvCxnSpPr>
            <a:cxnSpLocks/>
          </p:cNvCxnSpPr>
          <p:nvPr/>
        </p:nvCxnSpPr>
        <p:spPr>
          <a:xfrm flipH="1" flipV="1">
            <a:off x="10325609" y="3908365"/>
            <a:ext cx="12465" cy="58781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EF61C32-7C65-6B9B-F161-307BA42CECC6}"/>
              </a:ext>
            </a:extLst>
          </p:cNvPr>
          <p:cNvCxnSpPr/>
          <p:nvPr/>
        </p:nvCxnSpPr>
        <p:spPr>
          <a:xfrm flipV="1">
            <a:off x="13651280" y="3973404"/>
            <a:ext cx="0" cy="4118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D817FBA-F27B-FFF5-BF0D-4182A91065D0}"/>
              </a:ext>
            </a:extLst>
          </p:cNvPr>
          <p:cNvCxnSpPr>
            <a:cxnSpLocks/>
          </p:cNvCxnSpPr>
          <p:nvPr/>
        </p:nvCxnSpPr>
        <p:spPr>
          <a:xfrm>
            <a:off x="13646132" y="3973404"/>
            <a:ext cx="2260618" cy="738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4D0A50A-8F07-99D4-84F5-9DD43C0DF30B}"/>
              </a:ext>
            </a:extLst>
          </p:cNvPr>
          <p:cNvCxnSpPr>
            <a:cxnSpLocks/>
          </p:cNvCxnSpPr>
          <p:nvPr/>
        </p:nvCxnSpPr>
        <p:spPr>
          <a:xfrm flipV="1">
            <a:off x="15887700" y="3980785"/>
            <a:ext cx="0" cy="9304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0448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4304372" y="303873"/>
            <a:ext cx="9679260" cy="9679257"/>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LT" sz="12000" b="1" i="0" u="none" strike="noStrike" kern="1200" cap="none" spc="-225" normalizeH="0" baseline="0" noProof="0">
              <a:ln>
                <a:noFill/>
              </a:ln>
              <a:solidFill>
                <a:prstClr val="white"/>
              </a:solidFill>
              <a:effectLst/>
              <a:uLnTx/>
              <a:uFillTx/>
              <a:latin typeface="Raleway" panose="020B0503030101060003" pitchFamily="34" charset="77"/>
              <a:ea typeface="+mn-ea"/>
              <a:cs typeface="+mn-cs"/>
            </a:endParaRPr>
          </a:p>
        </p:txBody>
      </p:sp>
      <p:sp>
        <p:nvSpPr>
          <p:cNvPr id="5" name="Rectangle 4">
            <a:extLst>
              <a:ext uri="{FF2B5EF4-FFF2-40B4-BE49-F238E27FC236}">
                <a16:creationId xmlns:a16="http://schemas.microsoft.com/office/drawing/2014/main" id="{FD9FA5D4-F976-AF4C-AC07-03DCC1B85E22}"/>
              </a:ext>
            </a:extLst>
          </p:cNvPr>
          <p:cNvSpPr/>
          <p:nvPr/>
        </p:nvSpPr>
        <p:spPr>
          <a:xfrm>
            <a:off x="4421461" y="5545133"/>
            <a:ext cx="9445077" cy="2169825"/>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SG" sz="132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Balancing</a:t>
            </a:r>
            <a:endParaRPr kumimoji="0" lang="en-LT" sz="132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Picture 11">
            <a:extLst>
              <a:ext uri="{FF2B5EF4-FFF2-40B4-BE49-F238E27FC236}">
                <a16:creationId xmlns:a16="http://schemas.microsoft.com/office/drawing/2014/main" id="{0FF44B80-E5FD-4A94-97C5-D2BFB083A52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835639" y="1656437"/>
            <a:ext cx="3506187" cy="3487063"/>
          </a:xfrm>
          <a:prstGeom prst="rect">
            <a:avLst/>
          </a:prstGeom>
        </p:spPr>
      </p:pic>
    </p:spTree>
    <p:extLst>
      <p:ext uri="{BB962C8B-B14F-4D97-AF65-F5344CB8AC3E}">
        <p14:creationId xmlns:p14="http://schemas.microsoft.com/office/powerpoint/2010/main" val="103110928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descr="Chart, bubble chart&#10;&#10;Description automatically generated">
            <a:extLst>
              <a:ext uri="{FF2B5EF4-FFF2-40B4-BE49-F238E27FC236}">
                <a16:creationId xmlns:a16="http://schemas.microsoft.com/office/drawing/2014/main" id="{7AA8FEB7-C601-41CF-83CF-F948C0D55A8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30782" y="0"/>
            <a:ext cx="18257218" cy="10287000"/>
          </a:xfrm>
          <a:prstGeom prst="rect">
            <a:avLst/>
          </a:prstGeom>
        </p:spPr>
      </p:pic>
      <p:sp>
        <p:nvSpPr>
          <p:cNvPr id="2" name="Oval 1">
            <a:extLst>
              <a:ext uri="{FF2B5EF4-FFF2-40B4-BE49-F238E27FC236}">
                <a16:creationId xmlns:a16="http://schemas.microsoft.com/office/drawing/2014/main" id="{B8A42B65-566C-0A41-B8C2-5032B07BD196}"/>
              </a:ext>
            </a:extLst>
          </p:cNvPr>
          <p:cNvSpPr/>
          <p:nvPr/>
        </p:nvSpPr>
        <p:spPr>
          <a:xfrm>
            <a:off x="-2047458" y="-6047955"/>
            <a:ext cx="22382919" cy="2238291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LT" sz="12000" b="1" i="0" u="none" strike="noStrike" kern="1200" cap="none" spc="-225"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6251279" y="5512159"/>
            <a:ext cx="6686891" cy="2800767"/>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4400" b="1" u="sng">
                <a:solidFill>
                  <a:schemeClr val="bg1"/>
                </a:solidFill>
                <a:latin typeface="Raleway" pitchFamily="2" charset="0"/>
              </a:rPr>
              <a:t>3 Methods</a:t>
            </a:r>
            <a:endParaRPr lang="en-US" sz="4400">
              <a:solidFill>
                <a:schemeClr val="bg1"/>
              </a:solidFill>
              <a:latin typeface="Raleway" pitchFamily="2" charset="0"/>
            </a:endParaRPr>
          </a:p>
          <a:p>
            <a:pPr marL="1143000" indent="-1143000">
              <a:buFont typeface="+mj-lt"/>
              <a:buAutoNum type="arabicPeriod"/>
            </a:pPr>
            <a:r>
              <a:rPr lang="en-US" sz="4400" b="1">
                <a:solidFill>
                  <a:schemeClr val="bg1"/>
                </a:solidFill>
                <a:latin typeface="Raleway" pitchFamily="2" charset="0"/>
              </a:rPr>
              <a:t>Under Sampling</a:t>
            </a:r>
          </a:p>
          <a:p>
            <a:pPr marL="1143000" indent="-1143000">
              <a:buFont typeface="+mj-lt"/>
              <a:buAutoNum type="arabicPeriod"/>
            </a:pPr>
            <a:r>
              <a:rPr lang="en-US" sz="4400" b="1">
                <a:solidFill>
                  <a:schemeClr val="bg1"/>
                </a:solidFill>
                <a:latin typeface="Raleway" pitchFamily="2" charset="0"/>
              </a:rPr>
              <a:t>Oversampling</a:t>
            </a:r>
          </a:p>
          <a:p>
            <a:pPr marL="1143000" indent="-1143000">
              <a:buFont typeface="+mj-lt"/>
              <a:buAutoNum type="arabicPeriod"/>
            </a:pPr>
            <a:r>
              <a:rPr lang="en-US" sz="4400" b="1">
                <a:solidFill>
                  <a:schemeClr val="bg1"/>
                </a:solidFill>
                <a:latin typeface="Raleway" pitchFamily="2" charset="0"/>
              </a:rPr>
              <a:t>SMOTE</a:t>
            </a:r>
          </a:p>
        </p:txBody>
      </p:sp>
      <p:sp>
        <p:nvSpPr>
          <p:cNvPr id="6" name="Rectangle 5">
            <a:extLst>
              <a:ext uri="{FF2B5EF4-FFF2-40B4-BE49-F238E27FC236}">
                <a16:creationId xmlns:a16="http://schemas.microsoft.com/office/drawing/2014/main" id="{86BA49A1-C4F8-6543-8240-061A4699B32F}"/>
              </a:ext>
            </a:extLst>
          </p:cNvPr>
          <p:cNvSpPr/>
          <p:nvPr/>
        </p:nvSpPr>
        <p:spPr>
          <a:xfrm>
            <a:off x="4946458" y="3119123"/>
            <a:ext cx="8425865" cy="2169825"/>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SG" sz="13200" b="1" i="0" u="none" strike="noStrike" kern="1200" cap="none" spc="-225"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Balancing</a:t>
            </a:r>
            <a:endParaRPr kumimoji="0" lang="en-LT" sz="13200" b="1" i="0" u="none" strike="noStrike" kern="1200" cap="none" spc="-225"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6" name="Picture 11">
            <a:extLst>
              <a:ext uri="{FF2B5EF4-FFF2-40B4-BE49-F238E27FC236}">
                <a16:creationId xmlns:a16="http://schemas.microsoft.com/office/drawing/2014/main" id="{8C8E29CE-A1A2-4F5E-9E3A-19D3678EEFD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69692" y="682421"/>
            <a:ext cx="2450066" cy="2436702"/>
          </a:xfrm>
          <a:prstGeom prst="rect">
            <a:avLst/>
          </a:prstGeom>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drop of water falling into water&#10;&#10;Description automatically generated with medium confidence">
            <a:extLst>
              <a:ext uri="{FF2B5EF4-FFF2-40B4-BE49-F238E27FC236}">
                <a16:creationId xmlns:a16="http://schemas.microsoft.com/office/drawing/2014/main" id="{F3796A0E-B955-433A-A4BC-7DFD783A895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5446516" y="129057"/>
            <a:ext cx="9556418"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Under Sampling</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3" name="Picture 2">
            <a:extLst>
              <a:ext uri="{FF2B5EF4-FFF2-40B4-BE49-F238E27FC236}">
                <a16:creationId xmlns:a16="http://schemas.microsoft.com/office/drawing/2014/main" id="{7C3245AC-F1F6-4A28-8097-83AEA62C89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7" y="6056244"/>
            <a:ext cx="10759303" cy="1227789"/>
          </a:xfrm>
          <a:prstGeom prst="rect">
            <a:avLst/>
          </a:prstGeom>
        </p:spPr>
      </p:pic>
      <p:sp>
        <p:nvSpPr>
          <p:cNvPr id="4" name="TextBox 3">
            <a:extLst>
              <a:ext uri="{FF2B5EF4-FFF2-40B4-BE49-F238E27FC236}">
                <a16:creationId xmlns:a16="http://schemas.microsoft.com/office/drawing/2014/main" id="{A8534BDA-E3D9-4935-A17D-B4B50B9F03B5}"/>
              </a:ext>
            </a:extLst>
          </p:cNvPr>
          <p:cNvSpPr txBox="1"/>
          <p:nvPr/>
        </p:nvSpPr>
        <p:spPr>
          <a:xfrm>
            <a:off x="1270000" y="2601585"/>
            <a:ext cx="15748000" cy="1754326"/>
          </a:xfrm>
          <a:prstGeom prst="rect">
            <a:avLst/>
          </a:prstGeom>
          <a:noFill/>
        </p:spPr>
        <p:txBody>
          <a:bodyPr wrap="square" rtlCol="0">
            <a:spAutoFit/>
          </a:bodyPr>
          <a:lstStyle/>
          <a:p>
            <a:pPr algn="ctr"/>
            <a:r>
              <a:rPr lang="en-US" sz="3600" i="0">
                <a:solidFill>
                  <a:schemeClr val="bg1"/>
                </a:solidFill>
                <a:effectLst/>
                <a:latin typeface="Raleway" pitchFamily="2" charset="0"/>
              </a:rPr>
              <a:t>Under Sampling is a technique to balance uneven datasets by keeping all the data in the minority class and decreasing the size of the majority class.</a:t>
            </a:r>
          </a:p>
        </p:txBody>
      </p:sp>
      <p:pic>
        <p:nvPicPr>
          <p:cNvPr id="7170" name="Picture 2" descr="Having an Imbalanced Dataset? Here Is How You Can Fix It. | by Will Badr |  Towards Data Science">
            <a:extLst>
              <a:ext uri="{FF2B5EF4-FFF2-40B4-BE49-F238E27FC236}">
                <a16:creationId xmlns:a16="http://schemas.microsoft.com/office/drawing/2014/main" id="{36A0A838-0FCF-4999-8E82-4397BEAAA57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1904127" y="4872854"/>
            <a:ext cx="5791200" cy="37670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a:extLst>
              <a:ext uri="{FF2B5EF4-FFF2-40B4-BE49-F238E27FC236}">
                <a16:creationId xmlns:a16="http://schemas.microsoft.com/office/drawing/2014/main" id="{F462E1E4-A205-469C-BFFF-F7CE1663371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940688" y="129057"/>
            <a:ext cx="1584205" cy="1575564"/>
          </a:xfrm>
          <a:prstGeom prst="rect">
            <a:avLst/>
          </a:prstGeom>
        </p:spPr>
      </p:pic>
    </p:spTree>
    <p:extLst>
      <p:ext uri="{BB962C8B-B14F-4D97-AF65-F5344CB8AC3E}">
        <p14:creationId xmlns:p14="http://schemas.microsoft.com/office/powerpoint/2010/main" val="2333228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0" name="Picture 9" descr="A drop of water falling into water&#10;&#10;Description automatically generated with medium confidence">
            <a:extLst>
              <a:ext uri="{FF2B5EF4-FFF2-40B4-BE49-F238E27FC236}">
                <a16:creationId xmlns:a16="http://schemas.microsoft.com/office/drawing/2014/main" id="{31B357A1-7768-4618-8E88-CDC70B9E322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5446516" y="129057"/>
            <a:ext cx="9556418"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Over Sampling</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4" name="TextBox 3">
            <a:extLst>
              <a:ext uri="{FF2B5EF4-FFF2-40B4-BE49-F238E27FC236}">
                <a16:creationId xmlns:a16="http://schemas.microsoft.com/office/drawing/2014/main" id="{A8534BDA-E3D9-4935-A17D-B4B50B9F03B5}"/>
              </a:ext>
            </a:extLst>
          </p:cNvPr>
          <p:cNvSpPr txBox="1"/>
          <p:nvPr/>
        </p:nvSpPr>
        <p:spPr>
          <a:xfrm>
            <a:off x="1185333" y="2556110"/>
            <a:ext cx="15917334" cy="1754326"/>
          </a:xfrm>
          <a:prstGeom prst="rect">
            <a:avLst/>
          </a:prstGeom>
          <a:noFill/>
        </p:spPr>
        <p:txBody>
          <a:bodyPr wrap="square" rtlCol="0">
            <a:spAutoFit/>
          </a:bodyPr>
          <a:lstStyle/>
          <a:p>
            <a:pPr algn="ctr"/>
            <a:r>
              <a:rPr lang="en-US" sz="3600" i="0">
                <a:solidFill>
                  <a:schemeClr val="bg1"/>
                </a:solidFill>
                <a:effectLst/>
                <a:latin typeface="Raleway" pitchFamily="2" charset="0"/>
              </a:rPr>
              <a:t>Over Sampling is a technique to balance uneven datasets by randomly duplicating examples from the minority class and adding them to the dataset.</a:t>
            </a:r>
          </a:p>
        </p:txBody>
      </p:sp>
      <p:pic>
        <p:nvPicPr>
          <p:cNvPr id="5" name="Picture 4">
            <a:extLst>
              <a:ext uri="{FF2B5EF4-FFF2-40B4-BE49-F238E27FC236}">
                <a16:creationId xmlns:a16="http://schemas.microsoft.com/office/drawing/2014/main" id="{DB4B6C99-C6AE-4769-B819-3A8389B399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649" y="5930397"/>
            <a:ext cx="10316341" cy="1200329"/>
          </a:xfrm>
          <a:prstGeom prst="rect">
            <a:avLst/>
          </a:prstGeom>
        </p:spPr>
      </p:pic>
      <p:pic>
        <p:nvPicPr>
          <p:cNvPr id="8194" name="Picture 2" descr="Undersampling and oversampling: An old and a new approach | by Nour  Al-Rahman Al-Serw | Analytics Vidhya | Medium">
            <a:extLst>
              <a:ext uri="{FF2B5EF4-FFF2-40B4-BE49-F238E27FC236}">
                <a16:creationId xmlns:a16="http://schemas.microsoft.com/office/drawing/2014/main" id="{CF0F8E81-2845-4F33-AC85-A52F4A739B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1430001" y="4613832"/>
            <a:ext cx="6467632" cy="41682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1">
            <a:extLst>
              <a:ext uri="{FF2B5EF4-FFF2-40B4-BE49-F238E27FC236}">
                <a16:creationId xmlns:a16="http://schemas.microsoft.com/office/drawing/2014/main" id="{552EEE75-2A9C-4754-AC46-BDD3D0F8D6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263085" y="123153"/>
            <a:ext cx="1584205" cy="1575564"/>
          </a:xfrm>
          <a:prstGeom prst="rect">
            <a:avLst/>
          </a:prstGeom>
        </p:spPr>
      </p:pic>
    </p:spTree>
    <p:extLst>
      <p:ext uri="{BB962C8B-B14F-4D97-AF65-F5344CB8AC3E}">
        <p14:creationId xmlns:p14="http://schemas.microsoft.com/office/powerpoint/2010/main" val="6621939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drop of water falling into water&#10;&#10;Description automatically generated with medium confidence">
            <a:extLst>
              <a:ext uri="{FF2B5EF4-FFF2-40B4-BE49-F238E27FC236}">
                <a16:creationId xmlns:a16="http://schemas.microsoft.com/office/drawing/2014/main" id="{DC09789E-43DC-4FCB-8E01-96FD2F25BCA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332132" y="129057"/>
            <a:ext cx="5113867"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SMOTE</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4" name="TextBox 3">
            <a:extLst>
              <a:ext uri="{FF2B5EF4-FFF2-40B4-BE49-F238E27FC236}">
                <a16:creationId xmlns:a16="http://schemas.microsoft.com/office/drawing/2014/main" id="{A8534BDA-E3D9-4935-A17D-B4B50B9F03B5}"/>
              </a:ext>
            </a:extLst>
          </p:cNvPr>
          <p:cNvSpPr txBox="1"/>
          <p:nvPr/>
        </p:nvSpPr>
        <p:spPr>
          <a:xfrm>
            <a:off x="1185333" y="2556110"/>
            <a:ext cx="15917334" cy="1754326"/>
          </a:xfrm>
          <a:prstGeom prst="rect">
            <a:avLst/>
          </a:prstGeom>
          <a:noFill/>
        </p:spPr>
        <p:txBody>
          <a:bodyPr wrap="square" rtlCol="0">
            <a:spAutoFit/>
          </a:bodyPr>
          <a:lstStyle/>
          <a:p>
            <a:pPr algn="ctr" fontAlgn="base"/>
            <a:r>
              <a:rPr lang="en-US" sz="3600">
                <a:solidFill>
                  <a:schemeClr val="bg1"/>
                </a:solidFill>
                <a:effectLst/>
                <a:latin typeface="Raleway" pitchFamily="2" charset="0"/>
              </a:rPr>
              <a:t>Instead of duplicating </a:t>
            </a:r>
            <a:r>
              <a:rPr lang="en-US" sz="3600">
                <a:solidFill>
                  <a:schemeClr val="bg1"/>
                </a:solidFill>
                <a:latin typeface="Raleway" pitchFamily="2" charset="0"/>
              </a:rPr>
              <a:t>data, </a:t>
            </a:r>
            <a:r>
              <a:rPr lang="en-US" sz="3600">
                <a:solidFill>
                  <a:schemeClr val="bg1"/>
                </a:solidFill>
                <a:effectLst/>
                <a:latin typeface="Raleway" pitchFamily="2" charset="0"/>
              </a:rPr>
              <a:t>Synthetic Minority Oversampling Technique (SMOTE) oversamples </a:t>
            </a:r>
            <a:r>
              <a:rPr lang="en-US" sz="3600">
                <a:solidFill>
                  <a:schemeClr val="bg1"/>
                </a:solidFill>
                <a:latin typeface="Raleway" pitchFamily="2" charset="0"/>
              </a:rPr>
              <a:t>data in the minority class by </a:t>
            </a:r>
            <a:r>
              <a:rPr lang="en-US" sz="3600">
                <a:solidFill>
                  <a:schemeClr val="bg1"/>
                </a:solidFill>
                <a:effectLst/>
                <a:latin typeface="Raleway" pitchFamily="2" charset="0"/>
              </a:rPr>
              <a:t>synthesizing new data from existing ones</a:t>
            </a:r>
          </a:p>
        </p:txBody>
      </p:sp>
      <p:pic>
        <p:nvPicPr>
          <p:cNvPr id="3" name="Picture 2">
            <a:extLst>
              <a:ext uri="{FF2B5EF4-FFF2-40B4-BE49-F238E27FC236}">
                <a16:creationId xmlns:a16="http://schemas.microsoft.com/office/drawing/2014/main" id="{B1F3B239-E6C9-4BFC-82B9-8D0333A43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2346" y="5523429"/>
            <a:ext cx="7409921" cy="2542456"/>
          </a:xfrm>
          <a:prstGeom prst="rect">
            <a:avLst/>
          </a:prstGeom>
        </p:spPr>
      </p:pic>
      <p:pic>
        <p:nvPicPr>
          <p:cNvPr id="8" name="Picture 7">
            <a:extLst>
              <a:ext uri="{FF2B5EF4-FFF2-40B4-BE49-F238E27FC236}">
                <a16:creationId xmlns:a16="http://schemas.microsoft.com/office/drawing/2014/main" id="{1D1D72C1-0E97-40C9-AA92-63364AE80E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1066" y="4671483"/>
            <a:ext cx="6883247" cy="4658783"/>
          </a:xfrm>
          <a:prstGeom prst="rect">
            <a:avLst/>
          </a:prstGeom>
        </p:spPr>
      </p:pic>
      <p:pic>
        <p:nvPicPr>
          <p:cNvPr id="12" name="Picture 11">
            <a:extLst>
              <a:ext uri="{FF2B5EF4-FFF2-40B4-BE49-F238E27FC236}">
                <a16:creationId xmlns:a16="http://schemas.microsoft.com/office/drawing/2014/main" id="{46953F95-16F4-471A-B1D3-40CE5CAE0F7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135248" y="129057"/>
            <a:ext cx="1584205" cy="1575564"/>
          </a:xfrm>
          <a:prstGeom prst="rect">
            <a:avLst/>
          </a:prstGeom>
        </p:spPr>
      </p:pic>
    </p:spTree>
    <p:extLst>
      <p:ext uri="{BB962C8B-B14F-4D97-AF65-F5344CB8AC3E}">
        <p14:creationId xmlns:p14="http://schemas.microsoft.com/office/powerpoint/2010/main" val="42347852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3" name="Picture 12" descr="A drop of water falling into water&#10;&#10;Description automatically generated with medium confidence">
            <a:extLst>
              <a:ext uri="{FF2B5EF4-FFF2-40B4-BE49-F238E27FC236}">
                <a16:creationId xmlns:a16="http://schemas.microsoft.com/office/drawing/2014/main" id="{F7D0F392-97BC-4B6C-B91A-4DCC8985215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4" name="Content Placeholder 3">
            <a:extLst>
              <a:ext uri="{FF2B5EF4-FFF2-40B4-BE49-F238E27FC236}">
                <a16:creationId xmlns:a16="http://schemas.microsoft.com/office/drawing/2014/main" id="{ABACCDB3-BB23-49A5-9FB7-5C57285BA660}"/>
              </a:ext>
            </a:extLst>
          </p:cNvPr>
          <p:cNvSpPr>
            <a:spLocks noGrp="1"/>
          </p:cNvSpPr>
          <p:nvPr>
            <p:ph sz="half" idx="1"/>
          </p:nvPr>
        </p:nvSpPr>
        <p:spPr>
          <a:xfrm>
            <a:off x="1178986" y="2004439"/>
            <a:ext cx="7600950" cy="1839364"/>
          </a:xfrm>
        </p:spPr>
        <p:txBody>
          <a:bodyPr>
            <a:normAutofit fontScale="92500" lnSpcReduction="10000"/>
          </a:bodyPr>
          <a:lstStyle/>
          <a:p>
            <a:r>
              <a:rPr lang="en-US" sz="4400">
                <a:solidFill>
                  <a:schemeClr val="bg1"/>
                </a:solidFill>
                <a:latin typeface="Raleway" pitchFamily="2" charset="0"/>
              </a:rPr>
              <a:t>Under Sampling</a:t>
            </a:r>
          </a:p>
          <a:p>
            <a:pPr lvl="1"/>
            <a:r>
              <a:rPr lang="en-US" sz="3200" b="0" i="0">
                <a:solidFill>
                  <a:schemeClr val="bg1"/>
                </a:solidFill>
                <a:effectLst/>
                <a:latin typeface="Raleway" pitchFamily="2" charset="0"/>
              </a:rPr>
              <a:t>Correlation between </a:t>
            </a:r>
            <a:r>
              <a:rPr lang="en-US" sz="3200" b="1" i="0">
                <a:solidFill>
                  <a:schemeClr val="bg1"/>
                </a:solidFill>
                <a:effectLst/>
                <a:latin typeface="Raleway" pitchFamily="2" charset="0"/>
              </a:rPr>
              <a:t>amt</a:t>
            </a:r>
            <a:r>
              <a:rPr lang="en-US" sz="3200" b="0" i="0">
                <a:solidFill>
                  <a:schemeClr val="bg1"/>
                </a:solidFill>
                <a:effectLst/>
                <a:latin typeface="Raleway" pitchFamily="2" charset="0"/>
              </a:rPr>
              <a:t> and </a:t>
            </a:r>
            <a:r>
              <a:rPr lang="en-US" sz="3200" b="1" i="0" err="1">
                <a:solidFill>
                  <a:schemeClr val="bg1"/>
                </a:solidFill>
                <a:effectLst/>
                <a:latin typeface="Raleway" pitchFamily="2" charset="0"/>
              </a:rPr>
              <a:t>is_fraud</a:t>
            </a:r>
            <a:r>
              <a:rPr lang="en-US" sz="3200" b="0" i="0">
                <a:solidFill>
                  <a:schemeClr val="bg1"/>
                </a:solidFill>
                <a:effectLst/>
                <a:latin typeface="Raleway" pitchFamily="2" charset="0"/>
              </a:rPr>
              <a:t>  is </a:t>
            </a:r>
            <a:r>
              <a:rPr lang="en-US" sz="3200" b="1" i="0">
                <a:solidFill>
                  <a:schemeClr val="bg1"/>
                </a:solidFill>
                <a:effectLst/>
                <a:latin typeface="Raleway" pitchFamily="2" charset="0"/>
              </a:rPr>
              <a:t>0.762971</a:t>
            </a:r>
            <a:endParaRPr lang="en-US" sz="3200">
              <a:solidFill>
                <a:schemeClr val="bg1"/>
              </a:solidFill>
              <a:latin typeface="Raleway" pitchFamily="2" charset="0"/>
            </a:endParaRPr>
          </a:p>
          <a:p>
            <a:pPr lvl="1"/>
            <a:endParaRPr lang="en-US" sz="4000">
              <a:solidFill>
                <a:schemeClr val="bg1"/>
              </a:solidFill>
              <a:latin typeface="Raleway" pitchFamily="2" charset="0"/>
            </a:endParaRPr>
          </a:p>
        </p:txBody>
      </p:sp>
      <p:sp>
        <p:nvSpPr>
          <p:cNvPr id="5" name="Content Placeholder 4">
            <a:extLst>
              <a:ext uri="{FF2B5EF4-FFF2-40B4-BE49-F238E27FC236}">
                <a16:creationId xmlns:a16="http://schemas.microsoft.com/office/drawing/2014/main" id="{8CB0344E-E4F8-4B51-BCB8-0FFE1B2C3A11}"/>
              </a:ext>
            </a:extLst>
          </p:cNvPr>
          <p:cNvSpPr>
            <a:spLocks noGrp="1"/>
          </p:cNvSpPr>
          <p:nvPr>
            <p:ph sz="half" idx="2"/>
          </p:nvPr>
        </p:nvSpPr>
        <p:spPr>
          <a:xfrm>
            <a:off x="9508066" y="1990519"/>
            <a:ext cx="6057999" cy="1839365"/>
          </a:xfrm>
        </p:spPr>
        <p:txBody>
          <a:bodyPr>
            <a:normAutofit fontScale="92500" lnSpcReduction="10000"/>
          </a:bodyPr>
          <a:lstStyle/>
          <a:p>
            <a:r>
              <a:rPr lang="en-US" sz="4300">
                <a:solidFill>
                  <a:schemeClr val="bg1"/>
                </a:solidFill>
                <a:latin typeface="Raleway" pitchFamily="2" charset="0"/>
              </a:rPr>
              <a:t>SMOTE</a:t>
            </a:r>
          </a:p>
          <a:p>
            <a:pPr lvl="1"/>
            <a:r>
              <a:rPr lang="en-US" sz="3000" b="0" i="0">
                <a:solidFill>
                  <a:schemeClr val="bg1"/>
                </a:solidFill>
                <a:effectLst/>
                <a:latin typeface="Raleway" pitchFamily="2" charset="0"/>
              </a:rPr>
              <a:t>Correlation between </a:t>
            </a:r>
            <a:r>
              <a:rPr lang="en-US" sz="3000" b="1" i="0">
                <a:solidFill>
                  <a:schemeClr val="bg1"/>
                </a:solidFill>
                <a:effectLst/>
                <a:latin typeface="Raleway" pitchFamily="2" charset="0"/>
              </a:rPr>
              <a:t>amt</a:t>
            </a:r>
            <a:r>
              <a:rPr lang="en-US" sz="3000" b="0" i="0">
                <a:solidFill>
                  <a:schemeClr val="bg1"/>
                </a:solidFill>
                <a:effectLst/>
                <a:latin typeface="Raleway" pitchFamily="2" charset="0"/>
              </a:rPr>
              <a:t> and </a:t>
            </a:r>
            <a:r>
              <a:rPr lang="en-US" sz="3000" b="1" i="0" err="1">
                <a:solidFill>
                  <a:schemeClr val="bg1"/>
                </a:solidFill>
                <a:effectLst/>
                <a:latin typeface="Raleway" pitchFamily="2" charset="0"/>
              </a:rPr>
              <a:t>is_fraud</a:t>
            </a:r>
            <a:r>
              <a:rPr lang="en-US" sz="3000" b="0" i="0">
                <a:solidFill>
                  <a:schemeClr val="bg1"/>
                </a:solidFill>
                <a:effectLst/>
                <a:latin typeface="Raleway" pitchFamily="2" charset="0"/>
              </a:rPr>
              <a:t> is </a:t>
            </a:r>
            <a:r>
              <a:rPr lang="en-US" sz="3000" b="1" i="0">
                <a:solidFill>
                  <a:schemeClr val="bg1"/>
                </a:solidFill>
                <a:effectLst/>
                <a:latin typeface="Raleway" pitchFamily="2" charset="0"/>
              </a:rPr>
              <a:t>0.741037</a:t>
            </a:r>
          </a:p>
          <a:p>
            <a:pPr lvl="1"/>
            <a:endParaRPr lang="en-US" sz="2800" b="1">
              <a:solidFill>
                <a:schemeClr val="bg1"/>
              </a:solidFill>
              <a:latin typeface="Raleway" pitchFamily="2" charset="0"/>
            </a:endParaRPr>
          </a:p>
          <a:p>
            <a:pPr lvl="1"/>
            <a:endParaRPr lang="en-US" sz="2800">
              <a:solidFill>
                <a:schemeClr val="bg1"/>
              </a:solidFill>
              <a:latin typeface="Raleway" pitchFamily="2" charset="0"/>
            </a:endParaRPr>
          </a:p>
        </p:txBody>
      </p:sp>
      <p:pic>
        <p:nvPicPr>
          <p:cNvPr id="9" name="Picture 2">
            <a:extLst>
              <a:ext uri="{FF2B5EF4-FFF2-40B4-BE49-F238E27FC236}">
                <a16:creationId xmlns:a16="http://schemas.microsoft.com/office/drawing/2014/main" id="{809EF0F9-A6F3-42E5-AB3D-9057F489F2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5396" y="4465572"/>
            <a:ext cx="6989236" cy="4537514"/>
          </a:xfrm>
          <a:prstGeom prst="rect">
            <a:avLst/>
          </a:prstGeom>
          <a:solidFill>
            <a:schemeClr val="bg1"/>
          </a:solidFill>
        </p:spPr>
      </p:pic>
      <p:pic>
        <p:nvPicPr>
          <p:cNvPr id="9220" name="Picture 4">
            <a:extLst>
              <a:ext uri="{FF2B5EF4-FFF2-40B4-BE49-F238E27FC236}">
                <a16:creationId xmlns:a16="http://schemas.microsoft.com/office/drawing/2014/main" id="{E4F136D2-1F32-47B0-8F67-B231F65522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4030" y="4557220"/>
            <a:ext cx="7027336" cy="4445866"/>
          </a:xfrm>
          <a:prstGeom prst="rect">
            <a:avLst/>
          </a:prstGeom>
          <a:solidFill>
            <a:schemeClr val="bg1"/>
          </a:solidFill>
        </p:spPr>
      </p:pic>
      <p:pic>
        <p:nvPicPr>
          <p:cNvPr id="11" name="Picture 11">
            <a:extLst>
              <a:ext uri="{FF2B5EF4-FFF2-40B4-BE49-F238E27FC236}">
                <a16:creationId xmlns:a16="http://schemas.microsoft.com/office/drawing/2014/main" id="{5BDB2EDA-661B-4ACE-B2E3-7519ED81708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135248" y="129057"/>
            <a:ext cx="1584205" cy="1575564"/>
          </a:xfrm>
          <a:prstGeom prst="rect">
            <a:avLst/>
          </a:prstGeom>
        </p:spPr>
      </p:pic>
      <p:sp>
        <p:nvSpPr>
          <p:cNvPr id="12" name="Rectangle 11">
            <a:extLst>
              <a:ext uri="{FF2B5EF4-FFF2-40B4-BE49-F238E27FC236}">
                <a16:creationId xmlns:a16="http://schemas.microsoft.com/office/drawing/2014/main" id="{8D3FAFAA-8F8D-4482-9BEE-B5D32CB66333}"/>
              </a:ext>
            </a:extLst>
          </p:cNvPr>
          <p:cNvSpPr/>
          <p:nvPr/>
        </p:nvSpPr>
        <p:spPr>
          <a:xfrm>
            <a:off x="7332132" y="129057"/>
            <a:ext cx="5113867"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SMOTE</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Tree>
    <p:extLst>
      <p:ext uri="{BB962C8B-B14F-4D97-AF65-F5344CB8AC3E}">
        <p14:creationId xmlns:p14="http://schemas.microsoft.com/office/powerpoint/2010/main" val="3121394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4304372" y="303873"/>
            <a:ext cx="9679260" cy="9679257"/>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LT" sz="12000" b="1" i="0" u="none" strike="noStrike" kern="1200" cap="none" spc="-225"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784047" y="5143500"/>
            <a:ext cx="12719906" cy="3477875"/>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SG" sz="110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Classification</a:t>
            </a:r>
            <a:br>
              <a:rPr kumimoji="0" lang="en-SG" sz="110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br>
            <a:r>
              <a:rPr kumimoji="0" lang="en-SG" sz="110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Models</a:t>
            </a:r>
            <a:endParaRPr kumimoji="0" lang="en-LT" sz="11000" b="1" i="0" u="none" strike="noStrike" kern="1200" cap="none" spc="-225"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3395" y="688587"/>
            <a:ext cx="4661211" cy="4661211"/>
          </a:xfrm>
          <a:prstGeom prst="rect">
            <a:avLst/>
          </a:prstGeom>
        </p:spPr>
      </p:pic>
    </p:spTree>
    <p:extLst>
      <p:ext uri="{BB962C8B-B14F-4D97-AF65-F5344CB8AC3E}">
        <p14:creationId xmlns:p14="http://schemas.microsoft.com/office/powerpoint/2010/main" val="2719364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8C227CC5-4CEB-4A48-A9C7-807113538870}"/>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4337819" y="-694062"/>
            <a:ext cx="4643760" cy="465957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sp useBgFill="1">
        <p:nvSpPr>
          <p:cNvPr id="24" name="Graphic 22">
            <a:extLst>
              <a:ext uri="{FF2B5EF4-FFF2-40B4-BE49-F238E27FC236}">
                <a16:creationId xmlns:a16="http://schemas.microsoft.com/office/drawing/2014/main" id="{480C9633-F820-3D45-9499-D282F58F0A66}"/>
              </a:ext>
            </a:extLst>
          </p:cNvPr>
          <p:cNvSpPr/>
          <p:nvPr/>
        </p:nvSpPr>
        <p:spPr>
          <a:xfrm>
            <a:off x="303422" y="925421"/>
            <a:ext cx="4643760" cy="465957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sp>
        <p:nvSpPr>
          <p:cNvPr id="2" name="Oval 1">
            <a:extLst>
              <a:ext uri="{FF2B5EF4-FFF2-40B4-BE49-F238E27FC236}">
                <a16:creationId xmlns:a16="http://schemas.microsoft.com/office/drawing/2014/main" id="{B8A42B65-566C-0A41-B8C2-5032B07BD196}"/>
              </a:ext>
            </a:extLst>
          </p:cNvPr>
          <p:cNvSpPr/>
          <p:nvPr/>
        </p:nvSpPr>
        <p:spPr>
          <a:xfrm>
            <a:off x="-2047458" y="-6047955"/>
            <a:ext cx="22382919" cy="2238291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LT" sz="12000" b="1" i="0" u="none" strike="noStrike" kern="1200" cap="none" spc="-225"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4622181" y="5222888"/>
            <a:ext cx="9043638" cy="3477875"/>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4400" b="1" u="sng">
                <a:solidFill>
                  <a:schemeClr val="bg1"/>
                </a:solidFill>
                <a:latin typeface="Raleway" pitchFamily="2" charset="0"/>
              </a:rPr>
              <a:t>4 Models</a:t>
            </a:r>
            <a:endParaRPr lang="en-US" sz="4400">
              <a:solidFill>
                <a:schemeClr val="bg1"/>
              </a:solidFill>
              <a:latin typeface="Raleway" pitchFamily="2" charset="0"/>
            </a:endParaRPr>
          </a:p>
          <a:p>
            <a:pPr marL="1143000" indent="-1143000">
              <a:buFont typeface="+mj-lt"/>
              <a:buAutoNum type="arabicPeriod"/>
            </a:pPr>
            <a:r>
              <a:rPr lang="en-US" sz="4400" b="1">
                <a:solidFill>
                  <a:schemeClr val="bg1"/>
                </a:solidFill>
                <a:latin typeface="Raleway" pitchFamily="2" charset="0"/>
              </a:rPr>
              <a:t>Gaussian Naïve Bayes</a:t>
            </a:r>
          </a:p>
          <a:p>
            <a:pPr marL="1143000" indent="-1143000">
              <a:buFont typeface="+mj-lt"/>
              <a:buAutoNum type="arabicPeriod"/>
            </a:pPr>
            <a:r>
              <a:rPr lang="en-US" sz="4400" b="1">
                <a:solidFill>
                  <a:schemeClr val="bg1"/>
                </a:solidFill>
                <a:latin typeface="Raleway" pitchFamily="2" charset="0"/>
              </a:rPr>
              <a:t>Random Forest Classifier</a:t>
            </a:r>
          </a:p>
          <a:p>
            <a:pPr marL="1143000" indent="-1143000">
              <a:buFont typeface="+mj-lt"/>
              <a:buAutoNum type="arabicPeriod"/>
            </a:pPr>
            <a:r>
              <a:rPr lang="en-US" sz="4400" b="1">
                <a:solidFill>
                  <a:schemeClr val="bg1"/>
                </a:solidFill>
                <a:latin typeface="Raleway" pitchFamily="2" charset="0"/>
              </a:rPr>
              <a:t>K-Nearest Neighbors</a:t>
            </a:r>
          </a:p>
          <a:p>
            <a:pPr marL="1143000" indent="-1143000">
              <a:buFont typeface="+mj-lt"/>
              <a:buAutoNum type="arabicPeriod"/>
            </a:pPr>
            <a:r>
              <a:rPr lang="en-US" sz="4400" b="1" err="1">
                <a:solidFill>
                  <a:schemeClr val="bg1"/>
                </a:solidFill>
                <a:latin typeface="Raleway" pitchFamily="2" charset="0"/>
              </a:rPr>
              <a:t>XGBoost</a:t>
            </a:r>
            <a:endParaRPr lang="en-US" sz="4400" b="1">
              <a:solidFill>
                <a:schemeClr val="bg1"/>
              </a:solidFill>
              <a:latin typeface="Raleway" pitchFamily="2" charset="0"/>
            </a:endParaRP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9915" y="777271"/>
            <a:ext cx="2653200" cy="2653200"/>
          </a:xfrm>
          <a:prstGeom prst="rect">
            <a:avLst/>
          </a:prstGeom>
          <a:effectLst>
            <a:outerShdw blurRad="177800" sx="102000" sy="102000" algn="ctr" rotWithShape="0">
              <a:prstClr val="black">
                <a:alpha val="40000"/>
              </a:prstClr>
            </a:outerShdw>
          </a:effectLst>
        </p:spPr>
      </p:pic>
      <p:sp>
        <p:nvSpPr>
          <p:cNvPr id="11" name="Rectangle 10">
            <a:extLst>
              <a:ext uri="{FF2B5EF4-FFF2-40B4-BE49-F238E27FC236}">
                <a16:creationId xmlns:a16="http://schemas.microsoft.com/office/drawing/2014/main" id="{07682928-93F4-4FDF-803E-C4879C218EE7}"/>
              </a:ext>
            </a:extLst>
          </p:cNvPr>
          <p:cNvSpPr/>
          <p:nvPr/>
        </p:nvSpPr>
        <p:spPr>
          <a:xfrm>
            <a:off x="1052602" y="3429782"/>
            <a:ext cx="16182795" cy="1569660"/>
          </a:xfrm>
          <a:prstGeom prst="rect">
            <a:avLst/>
          </a:prstGeom>
        </p:spPr>
        <p:txBody>
          <a:bodyPr wrap="square">
            <a:spAutoFit/>
          </a:bodyPr>
          <a:lstStyle/>
          <a:p>
            <a:pPr algn="ctr" defTabSz="1371600">
              <a:defRPr/>
            </a:pPr>
            <a:r>
              <a:rPr lang="en-SG" sz="9600" b="1" spc="-225">
                <a:solidFill>
                  <a:srgbClr val="FFFFFF"/>
                </a:solidFill>
                <a:effectLst>
                  <a:outerShdw blurRad="419100" sx="102000" sy="102000" algn="ctr" rotWithShape="0">
                    <a:prstClr val="black">
                      <a:alpha val="29000"/>
                    </a:prstClr>
                  </a:outerShdw>
                </a:effectLst>
                <a:latin typeface="Raleway Black" panose="020B0503030101060003" pitchFamily="34" charset="77"/>
              </a:rPr>
              <a:t>Classification Models</a:t>
            </a:r>
            <a:endParaRPr lang="en-LT" sz="9600" b="1" spc="-225">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spTree>
    <p:extLst>
      <p:ext uri="{BB962C8B-B14F-4D97-AF65-F5344CB8AC3E}">
        <p14:creationId xmlns:p14="http://schemas.microsoft.com/office/powerpoint/2010/main" val="1868230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4304372" y="303873"/>
            <a:ext cx="9679260" cy="9679257"/>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LT" sz="12000" b="1" spc="-225">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4608866" y="5299386"/>
            <a:ext cx="9070271" cy="3093154"/>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SG" sz="975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Problem Statement</a:t>
            </a:r>
            <a:endParaRPr lang="en-LT" sz="975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1025" y="1173666"/>
            <a:ext cx="4125951" cy="4125951"/>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668325A5-1F26-450D-AD09-58AC03C7FDE5}"/>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2" name="Graphic 1" descr="Gears with solid fill">
            <a:extLst>
              <a:ext uri="{FF2B5EF4-FFF2-40B4-BE49-F238E27FC236}">
                <a16:creationId xmlns:a16="http://schemas.microsoft.com/office/drawing/2014/main" id="{E9EA9F00-4A25-433F-9FDD-FD73109C4D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1402" y="0"/>
            <a:ext cx="2648943" cy="2648943"/>
          </a:xfrm>
          <a:prstGeom prst="rect">
            <a:avLst/>
          </a:prstGeom>
          <a:effectLst>
            <a:outerShdw blurRad="177800" sx="102000" sy="102000" algn="ctr" rotWithShape="0">
              <a:prstClr val="black">
                <a:alpha val="40000"/>
              </a:prstClr>
            </a:outerShdw>
          </a:effectLst>
        </p:spPr>
      </p:pic>
      <p:sp>
        <p:nvSpPr>
          <p:cNvPr id="3" name="Rectangle 2">
            <a:extLst>
              <a:ext uri="{FF2B5EF4-FFF2-40B4-BE49-F238E27FC236}">
                <a16:creationId xmlns:a16="http://schemas.microsoft.com/office/drawing/2014/main" id="{7011649D-A814-4840-AA87-3636EFA960C3}"/>
              </a:ext>
            </a:extLst>
          </p:cNvPr>
          <p:cNvSpPr/>
          <p:nvPr/>
        </p:nvSpPr>
        <p:spPr>
          <a:xfrm>
            <a:off x="3296141" y="695374"/>
            <a:ext cx="13332941" cy="1569660"/>
          </a:xfrm>
          <a:prstGeom prst="rect">
            <a:avLst/>
          </a:prstGeom>
        </p:spPr>
        <p:txBody>
          <a:bodyPr wrap="square">
            <a:spAutoFit/>
          </a:bodyPr>
          <a:lstStyle/>
          <a:p>
            <a:r>
              <a:rPr lang="en-US" sz="9600" b="1">
                <a:solidFill>
                  <a:schemeClr val="bg1"/>
                </a:solidFill>
                <a:latin typeface="Raleway" pitchFamily="2" charset="0"/>
              </a:rPr>
              <a:t>Gaussian Naïve Bayes</a:t>
            </a:r>
          </a:p>
        </p:txBody>
      </p:sp>
      <p:sp useBgFill="1">
        <p:nvSpPr>
          <p:cNvPr id="8" name="Graphic 22">
            <a:extLst>
              <a:ext uri="{FF2B5EF4-FFF2-40B4-BE49-F238E27FC236}">
                <a16:creationId xmlns:a16="http://schemas.microsoft.com/office/drawing/2014/main" id="{6E07AAC6-B39E-47F5-84A7-7BB3FE2E858A}"/>
              </a:ext>
            </a:extLst>
          </p:cNvPr>
          <p:cNvSpPr/>
          <p:nvPr/>
        </p:nvSpPr>
        <p:spPr>
          <a:xfrm rot="20322550">
            <a:off x="1931250" y="7567886"/>
            <a:ext cx="1888486" cy="189491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sp useBgFill="1">
        <p:nvSpPr>
          <p:cNvPr id="9" name="Graphic 22">
            <a:extLst>
              <a:ext uri="{FF2B5EF4-FFF2-40B4-BE49-F238E27FC236}">
                <a16:creationId xmlns:a16="http://schemas.microsoft.com/office/drawing/2014/main" id="{7D9F1954-39D5-407B-93DB-A42215BDD6F4}"/>
              </a:ext>
            </a:extLst>
          </p:cNvPr>
          <p:cNvSpPr/>
          <p:nvPr/>
        </p:nvSpPr>
        <p:spPr>
          <a:xfrm>
            <a:off x="291712" y="8236059"/>
            <a:ext cx="1888486" cy="189491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pic>
        <p:nvPicPr>
          <p:cNvPr id="5" name="Picture 4">
            <a:extLst>
              <a:ext uri="{FF2B5EF4-FFF2-40B4-BE49-F238E27FC236}">
                <a16:creationId xmlns:a16="http://schemas.microsoft.com/office/drawing/2014/main" id="{F6B0FD06-8780-4C7B-8D2A-0890B09A1B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0515" y="2648943"/>
            <a:ext cx="5252501" cy="4798943"/>
          </a:xfrm>
          <a:prstGeom prst="rect">
            <a:avLst/>
          </a:prstGeom>
        </p:spPr>
      </p:pic>
      <p:pic>
        <p:nvPicPr>
          <p:cNvPr id="10" name="Picture 9">
            <a:extLst>
              <a:ext uri="{FF2B5EF4-FFF2-40B4-BE49-F238E27FC236}">
                <a16:creationId xmlns:a16="http://schemas.microsoft.com/office/drawing/2014/main" id="{E1416617-094F-41DA-8E9C-669236FB41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9606" y="2648943"/>
            <a:ext cx="5274380" cy="4798943"/>
          </a:xfrm>
          <a:prstGeom prst="rect">
            <a:avLst/>
          </a:prstGeom>
        </p:spPr>
      </p:pic>
      <p:pic>
        <p:nvPicPr>
          <p:cNvPr id="12" name="Picture 11">
            <a:extLst>
              <a:ext uri="{FF2B5EF4-FFF2-40B4-BE49-F238E27FC236}">
                <a16:creationId xmlns:a16="http://schemas.microsoft.com/office/drawing/2014/main" id="{8058D1B6-46F5-472A-9307-1D3BC92588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3559" y="7831795"/>
            <a:ext cx="9547029" cy="880223"/>
          </a:xfrm>
          <a:prstGeom prst="rect">
            <a:avLst/>
          </a:prstGeom>
        </p:spPr>
      </p:pic>
    </p:spTree>
    <p:extLst>
      <p:ext uri="{BB962C8B-B14F-4D97-AF65-F5344CB8AC3E}">
        <p14:creationId xmlns:p14="http://schemas.microsoft.com/office/powerpoint/2010/main" val="147373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668325A5-1F26-450D-AD09-58AC03C7FDE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2" name="Graphic 1" descr="Gears with solid fill">
            <a:extLst>
              <a:ext uri="{FF2B5EF4-FFF2-40B4-BE49-F238E27FC236}">
                <a16:creationId xmlns:a16="http://schemas.microsoft.com/office/drawing/2014/main" id="{E9EA9F00-4A25-433F-9FDD-FD73109C4D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1347" y="0"/>
            <a:ext cx="2648943" cy="2648943"/>
          </a:xfrm>
          <a:prstGeom prst="rect">
            <a:avLst/>
          </a:prstGeom>
          <a:effectLst>
            <a:outerShdw blurRad="177800" sx="102000" sy="102000" algn="ctr" rotWithShape="0">
              <a:prstClr val="black">
                <a:alpha val="40000"/>
              </a:prstClr>
            </a:outerShdw>
          </a:effectLst>
        </p:spPr>
      </p:pic>
      <p:sp>
        <p:nvSpPr>
          <p:cNvPr id="3" name="Rectangle 2">
            <a:extLst>
              <a:ext uri="{FF2B5EF4-FFF2-40B4-BE49-F238E27FC236}">
                <a16:creationId xmlns:a16="http://schemas.microsoft.com/office/drawing/2014/main" id="{7011649D-A814-4840-AA87-3636EFA960C3}"/>
              </a:ext>
            </a:extLst>
          </p:cNvPr>
          <p:cNvSpPr/>
          <p:nvPr/>
        </p:nvSpPr>
        <p:spPr>
          <a:xfrm>
            <a:off x="3123935" y="743500"/>
            <a:ext cx="15400421" cy="1569660"/>
          </a:xfrm>
          <a:prstGeom prst="rect">
            <a:avLst/>
          </a:prstGeom>
        </p:spPr>
        <p:txBody>
          <a:bodyPr wrap="square">
            <a:spAutoFit/>
          </a:bodyPr>
          <a:lstStyle/>
          <a:p>
            <a:r>
              <a:rPr lang="en-US" sz="9600" b="1">
                <a:solidFill>
                  <a:schemeClr val="bg1"/>
                </a:solidFill>
                <a:latin typeface="Raleway" pitchFamily="2" charset="0"/>
              </a:rPr>
              <a:t>Random Forest Classifier</a:t>
            </a:r>
          </a:p>
        </p:txBody>
      </p:sp>
      <p:sp useBgFill="1">
        <p:nvSpPr>
          <p:cNvPr id="8" name="Graphic 22">
            <a:extLst>
              <a:ext uri="{FF2B5EF4-FFF2-40B4-BE49-F238E27FC236}">
                <a16:creationId xmlns:a16="http://schemas.microsoft.com/office/drawing/2014/main" id="{6E07AAC6-B39E-47F5-84A7-7BB3FE2E858A}"/>
              </a:ext>
            </a:extLst>
          </p:cNvPr>
          <p:cNvSpPr/>
          <p:nvPr/>
        </p:nvSpPr>
        <p:spPr>
          <a:xfrm rot="20322550">
            <a:off x="1931250" y="7567886"/>
            <a:ext cx="1888486" cy="189491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sp useBgFill="1">
        <p:nvSpPr>
          <p:cNvPr id="9" name="Graphic 22">
            <a:extLst>
              <a:ext uri="{FF2B5EF4-FFF2-40B4-BE49-F238E27FC236}">
                <a16:creationId xmlns:a16="http://schemas.microsoft.com/office/drawing/2014/main" id="{7D9F1954-39D5-407B-93DB-A42215BDD6F4}"/>
              </a:ext>
            </a:extLst>
          </p:cNvPr>
          <p:cNvSpPr/>
          <p:nvPr/>
        </p:nvSpPr>
        <p:spPr>
          <a:xfrm>
            <a:off x="291712" y="8236059"/>
            <a:ext cx="1888486" cy="189491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pic>
        <p:nvPicPr>
          <p:cNvPr id="10" name="Picture 9">
            <a:extLst>
              <a:ext uri="{FF2B5EF4-FFF2-40B4-BE49-F238E27FC236}">
                <a16:creationId xmlns:a16="http://schemas.microsoft.com/office/drawing/2014/main" id="{566C4CA8-984B-4AFF-ABDF-CE01DA09A7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5295" y="2648943"/>
            <a:ext cx="6005223" cy="5057030"/>
          </a:xfrm>
          <a:prstGeom prst="rect">
            <a:avLst/>
          </a:prstGeom>
        </p:spPr>
      </p:pic>
      <p:pic>
        <p:nvPicPr>
          <p:cNvPr id="11" name="Picture 10">
            <a:extLst>
              <a:ext uri="{FF2B5EF4-FFF2-40B4-BE49-F238E27FC236}">
                <a16:creationId xmlns:a16="http://schemas.microsoft.com/office/drawing/2014/main" id="{7E7EF027-14C2-4511-B136-B5E2C0BBCE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44884" y="2653607"/>
            <a:ext cx="5747646" cy="5052366"/>
          </a:xfrm>
          <a:prstGeom prst="rect">
            <a:avLst/>
          </a:prstGeom>
        </p:spPr>
      </p:pic>
      <p:pic>
        <p:nvPicPr>
          <p:cNvPr id="13" name="Picture 12">
            <a:extLst>
              <a:ext uri="{FF2B5EF4-FFF2-40B4-BE49-F238E27FC236}">
                <a16:creationId xmlns:a16="http://schemas.microsoft.com/office/drawing/2014/main" id="{6CAC943A-63BE-4A74-AEF8-07CFB4D250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12343" y="8041756"/>
            <a:ext cx="10868064" cy="752768"/>
          </a:xfrm>
          <a:prstGeom prst="rect">
            <a:avLst/>
          </a:prstGeom>
        </p:spPr>
      </p:pic>
    </p:spTree>
    <p:extLst>
      <p:ext uri="{BB962C8B-B14F-4D97-AF65-F5344CB8AC3E}">
        <p14:creationId xmlns:p14="http://schemas.microsoft.com/office/powerpoint/2010/main" val="325363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668325A5-1F26-450D-AD09-58AC03C7FDE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2" name="Graphic 1" descr="Gears with solid fill">
            <a:extLst>
              <a:ext uri="{FF2B5EF4-FFF2-40B4-BE49-F238E27FC236}">
                <a16:creationId xmlns:a16="http://schemas.microsoft.com/office/drawing/2014/main" id="{E9EA9F00-4A25-433F-9FDD-FD73109C4D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8652" y="0"/>
            <a:ext cx="2648943" cy="2648943"/>
          </a:xfrm>
          <a:prstGeom prst="rect">
            <a:avLst/>
          </a:prstGeom>
          <a:effectLst>
            <a:outerShdw blurRad="177800" sx="102000" sy="102000" algn="ctr" rotWithShape="0">
              <a:prstClr val="black">
                <a:alpha val="40000"/>
              </a:prstClr>
            </a:outerShdw>
          </a:effectLst>
        </p:spPr>
      </p:pic>
      <p:sp>
        <p:nvSpPr>
          <p:cNvPr id="3" name="Rectangle 2">
            <a:extLst>
              <a:ext uri="{FF2B5EF4-FFF2-40B4-BE49-F238E27FC236}">
                <a16:creationId xmlns:a16="http://schemas.microsoft.com/office/drawing/2014/main" id="{7011649D-A814-4840-AA87-3636EFA960C3}"/>
              </a:ext>
            </a:extLst>
          </p:cNvPr>
          <p:cNvSpPr/>
          <p:nvPr/>
        </p:nvSpPr>
        <p:spPr>
          <a:xfrm>
            <a:off x="3621240" y="743500"/>
            <a:ext cx="15400421" cy="1569660"/>
          </a:xfrm>
          <a:prstGeom prst="rect">
            <a:avLst/>
          </a:prstGeom>
        </p:spPr>
        <p:txBody>
          <a:bodyPr wrap="square">
            <a:spAutoFit/>
          </a:bodyPr>
          <a:lstStyle/>
          <a:p>
            <a:r>
              <a:rPr lang="en-US" sz="9600" b="1">
                <a:solidFill>
                  <a:schemeClr val="bg1"/>
                </a:solidFill>
                <a:latin typeface="Raleway" pitchFamily="2" charset="0"/>
              </a:rPr>
              <a:t>K-Nearest Neighbors</a:t>
            </a:r>
          </a:p>
        </p:txBody>
      </p:sp>
      <p:sp useBgFill="1">
        <p:nvSpPr>
          <p:cNvPr id="8" name="Graphic 22">
            <a:extLst>
              <a:ext uri="{FF2B5EF4-FFF2-40B4-BE49-F238E27FC236}">
                <a16:creationId xmlns:a16="http://schemas.microsoft.com/office/drawing/2014/main" id="{6E07AAC6-B39E-47F5-84A7-7BB3FE2E858A}"/>
              </a:ext>
            </a:extLst>
          </p:cNvPr>
          <p:cNvSpPr/>
          <p:nvPr/>
        </p:nvSpPr>
        <p:spPr>
          <a:xfrm rot="20322550">
            <a:off x="1931250" y="7567886"/>
            <a:ext cx="1888486" cy="189491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sp useBgFill="1">
        <p:nvSpPr>
          <p:cNvPr id="9" name="Graphic 22">
            <a:extLst>
              <a:ext uri="{FF2B5EF4-FFF2-40B4-BE49-F238E27FC236}">
                <a16:creationId xmlns:a16="http://schemas.microsoft.com/office/drawing/2014/main" id="{7D9F1954-39D5-407B-93DB-A42215BDD6F4}"/>
              </a:ext>
            </a:extLst>
          </p:cNvPr>
          <p:cNvSpPr/>
          <p:nvPr/>
        </p:nvSpPr>
        <p:spPr>
          <a:xfrm>
            <a:off x="291712" y="8236059"/>
            <a:ext cx="1888486" cy="189491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pic>
        <p:nvPicPr>
          <p:cNvPr id="10" name="Picture 9">
            <a:extLst>
              <a:ext uri="{FF2B5EF4-FFF2-40B4-BE49-F238E27FC236}">
                <a16:creationId xmlns:a16="http://schemas.microsoft.com/office/drawing/2014/main" id="{C3D1489D-5379-4F62-82BE-9B9E55B5B5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5295" y="2648943"/>
            <a:ext cx="5528705" cy="5035896"/>
          </a:xfrm>
          <a:prstGeom prst="rect">
            <a:avLst/>
          </a:prstGeom>
        </p:spPr>
      </p:pic>
      <p:pic>
        <p:nvPicPr>
          <p:cNvPr id="5" name="Picture 4">
            <a:extLst>
              <a:ext uri="{FF2B5EF4-FFF2-40B4-BE49-F238E27FC236}">
                <a16:creationId xmlns:a16="http://schemas.microsoft.com/office/drawing/2014/main" id="{0586B4A9-7741-42CE-96AC-4D7DF247A8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10033" y="2648944"/>
            <a:ext cx="5467103" cy="5035895"/>
          </a:xfrm>
          <a:prstGeom prst="rect">
            <a:avLst/>
          </a:prstGeom>
        </p:spPr>
      </p:pic>
      <p:pic>
        <p:nvPicPr>
          <p:cNvPr id="11" name="Picture 10">
            <a:extLst>
              <a:ext uri="{FF2B5EF4-FFF2-40B4-BE49-F238E27FC236}">
                <a16:creationId xmlns:a16="http://schemas.microsoft.com/office/drawing/2014/main" id="{8EBA787F-6D4A-4EC4-BFAD-B7EE379024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9179" y="8088490"/>
            <a:ext cx="10319804" cy="853706"/>
          </a:xfrm>
          <a:prstGeom prst="rect">
            <a:avLst/>
          </a:prstGeom>
        </p:spPr>
      </p:pic>
    </p:spTree>
    <p:extLst>
      <p:ext uri="{BB962C8B-B14F-4D97-AF65-F5344CB8AC3E}">
        <p14:creationId xmlns:p14="http://schemas.microsoft.com/office/powerpoint/2010/main" val="2847691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668325A5-1F26-450D-AD09-58AC03C7FDE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2" name="Graphic 1" descr="Gears with solid fill">
            <a:extLst>
              <a:ext uri="{FF2B5EF4-FFF2-40B4-BE49-F238E27FC236}">
                <a16:creationId xmlns:a16="http://schemas.microsoft.com/office/drawing/2014/main" id="{E9EA9F00-4A25-433F-9FDD-FD73109C4D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89789" y="0"/>
            <a:ext cx="2648943" cy="2648943"/>
          </a:xfrm>
          <a:prstGeom prst="rect">
            <a:avLst/>
          </a:prstGeom>
          <a:effectLst>
            <a:outerShdw blurRad="177800" sx="102000" sy="102000" algn="ctr" rotWithShape="0">
              <a:prstClr val="black">
                <a:alpha val="40000"/>
              </a:prstClr>
            </a:outerShdw>
          </a:effectLst>
        </p:spPr>
      </p:pic>
      <p:sp>
        <p:nvSpPr>
          <p:cNvPr id="3" name="Rectangle 2">
            <a:extLst>
              <a:ext uri="{FF2B5EF4-FFF2-40B4-BE49-F238E27FC236}">
                <a16:creationId xmlns:a16="http://schemas.microsoft.com/office/drawing/2014/main" id="{7011649D-A814-4840-AA87-3636EFA960C3}"/>
              </a:ext>
            </a:extLst>
          </p:cNvPr>
          <p:cNvSpPr/>
          <p:nvPr/>
        </p:nvSpPr>
        <p:spPr>
          <a:xfrm>
            <a:off x="7102378" y="743500"/>
            <a:ext cx="5570886" cy="1569660"/>
          </a:xfrm>
          <a:prstGeom prst="rect">
            <a:avLst/>
          </a:prstGeom>
        </p:spPr>
        <p:txBody>
          <a:bodyPr wrap="square">
            <a:spAutoFit/>
          </a:bodyPr>
          <a:lstStyle/>
          <a:p>
            <a:r>
              <a:rPr lang="en-US" sz="9600" b="1" err="1">
                <a:solidFill>
                  <a:schemeClr val="bg1"/>
                </a:solidFill>
                <a:latin typeface="Raleway" pitchFamily="2" charset="0"/>
              </a:rPr>
              <a:t>XGBoost</a:t>
            </a:r>
            <a:endParaRPr lang="en-US" sz="9600" b="1">
              <a:solidFill>
                <a:schemeClr val="bg1"/>
              </a:solidFill>
              <a:latin typeface="Raleway" pitchFamily="2" charset="0"/>
            </a:endParaRPr>
          </a:p>
        </p:txBody>
      </p:sp>
      <p:sp useBgFill="1">
        <p:nvSpPr>
          <p:cNvPr id="8" name="Graphic 22">
            <a:extLst>
              <a:ext uri="{FF2B5EF4-FFF2-40B4-BE49-F238E27FC236}">
                <a16:creationId xmlns:a16="http://schemas.microsoft.com/office/drawing/2014/main" id="{6E07AAC6-B39E-47F5-84A7-7BB3FE2E858A}"/>
              </a:ext>
            </a:extLst>
          </p:cNvPr>
          <p:cNvSpPr/>
          <p:nvPr/>
        </p:nvSpPr>
        <p:spPr>
          <a:xfrm rot="20322550">
            <a:off x="1931250" y="7567886"/>
            <a:ext cx="1888486" cy="189491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sp useBgFill="1">
        <p:nvSpPr>
          <p:cNvPr id="9" name="Graphic 22">
            <a:extLst>
              <a:ext uri="{FF2B5EF4-FFF2-40B4-BE49-F238E27FC236}">
                <a16:creationId xmlns:a16="http://schemas.microsoft.com/office/drawing/2014/main" id="{7D9F1954-39D5-407B-93DB-A42215BDD6F4}"/>
              </a:ext>
            </a:extLst>
          </p:cNvPr>
          <p:cNvSpPr/>
          <p:nvPr/>
        </p:nvSpPr>
        <p:spPr>
          <a:xfrm>
            <a:off x="291712" y="8236059"/>
            <a:ext cx="1888486" cy="189491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pic>
        <p:nvPicPr>
          <p:cNvPr id="5" name="Picture 4">
            <a:extLst>
              <a:ext uri="{FF2B5EF4-FFF2-40B4-BE49-F238E27FC236}">
                <a16:creationId xmlns:a16="http://schemas.microsoft.com/office/drawing/2014/main" id="{BE7011B2-3292-4FB2-8461-99F67EFD05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5938" y="2648943"/>
            <a:ext cx="5528062" cy="4989115"/>
          </a:xfrm>
          <a:prstGeom prst="rect">
            <a:avLst/>
          </a:prstGeom>
        </p:spPr>
      </p:pic>
      <p:pic>
        <p:nvPicPr>
          <p:cNvPr id="10" name="Picture 9">
            <a:extLst>
              <a:ext uri="{FF2B5EF4-FFF2-40B4-BE49-F238E27FC236}">
                <a16:creationId xmlns:a16="http://schemas.microsoft.com/office/drawing/2014/main" id="{FCC3813B-3735-44F1-A7FD-6BF6648E55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70942" y="2648943"/>
            <a:ext cx="5528062" cy="4998614"/>
          </a:xfrm>
          <a:prstGeom prst="rect">
            <a:avLst/>
          </a:prstGeom>
        </p:spPr>
      </p:pic>
      <p:pic>
        <p:nvPicPr>
          <p:cNvPr id="12" name="Picture 11">
            <a:extLst>
              <a:ext uri="{FF2B5EF4-FFF2-40B4-BE49-F238E27FC236}">
                <a16:creationId xmlns:a16="http://schemas.microsoft.com/office/drawing/2014/main" id="{7A256157-0DB0-45FD-9071-A83EBBAF92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2929" y="7983340"/>
            <a:ext cx="7984645" cy="862540"/>
          </a:xfrm>
          <a:prstGeom prst="rect">
            <a:avLst/>
          </a:prstGeom>
        </p:spPr>
      </p:pic>
    </p:spTree>
    <p:extLst>
      <p:ext uri="{BB962C8B-B14F-4D97-AF65-F5344CB8AC3E}">
        <p14:creationId xmlns:p14="http://schemas.microsoft.com/office/powerpoint/2010/main" val="1547723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668325A5-1F26-450D-AD09-58AC03C7FDE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2" name="Graphic 1" descr="Gears with solid fill">
            <a:extLst>
              <a:ext uri="{FF2B5EF4-FFF2-40B4-BE49-F238E27FC236}">
                <a16:creationId xmlns:a16="http://schemas.microsoft.com/office/drawing/2014/main" id="{E9EA9F00-4A25-433F-9FDD-FD73109C4D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7175" y="0"/>
            <a:ext cx="2648943" cy="2648943"/>
          </a:xfrm>
          <a:prstGeom prst="rect">
            <a:avLst/>
          </a:prstGeom>
          <a:effectLst>
            <a:outerShdw blurRad="177800" sx="102000" sy="102000" algn="ctr" rotWithShape="0">
              <a:prstClr val="black">
                <a:alpha val="40000"/>
              </a:prstClr>
            </a:outerShdw>
          </a:effectLst>
        </p:spPr>
      </p:pic>
      <p:sp>
        <p:nvSpPr>
          <p:cNvPr id="3" name="Rectangle 2">
            <a:extLst>
              <a:ext uri="{FF2B5EF4-FFF2-40B4-BE49-F238E27FC236}">
                <a16:creationId xmlns:a16="http://schemas.microsoft.com/office/drawing/2014/main" id="{7011649D-A814-4840-AA87-3636EFA960C3}"/>
              </a:ext>
            </a:extLst>
          </p:cNvPr>
          <p:cNvSpPr/>
          <p:nvPr/>
        </p:nvSpPr>
        <p:spPr>
          <a:xfrm>
            <a:off x="6482304" y="761429"/>
            <a:ext cx="7588521" cy="1569660"/>
          </a:xfrm>
          <a:prstGeom prst="rect">
            <a:avLst/>
          </a:prstGeom>
        </p:spPr>
        <p:txBody>
          <a:bodyPr wrap="square">
            <a:spAutoFit/>
          </a:bodyPr>
          <a:lstStyle/>
          <a:p>
            <a:r>
              <a:rPr lang="en-US" sz="9600" b="1">
                <a:solidFill>
                  <a:schemeClr val="bg1"/>
                </a:solidFill>
                <a:latin typeface="Raleway" pitchFamily="2" charset="0"/>
              </a:rPr>
              <a:t>ROC &amp; AUC</a:t>
            </a:r>
          </a:p>
        </p:txBody>
      </p:sp>
      <p:sp useBgFill="1">
        <p:nvSpPr>
          <p:cNvPr id="8" name="Graphic 22">
            <a:extLst>
              <a:ext uri="{FF2B5EF4-FFF2-40B4-BE49-F238E27FC236}">
                <a16:creationId xmlns:a16="http://schemas.microsoft.com/office/drawing/2014/main" id="{6E07AAC6-B39E-47F5-84A7-7BB3FE2E858A}"/>
              </a:ext>
            </a:extLst>
          </p:cNvPr>
          <p:cNvSpPr/>
          <p:nvPr/>
        </p:nvSpPr>
        <p:spPr>
          <a:xfrm rot="20322550">
            <a:off x="16356194" y="7678245"/>
            <a:ext cx="1888486" cy="189491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sp useBgFill="1">
        <p:nvSpPr>
          <p:cNvPr id="9" name="Graphic 22">
            <a:extLst>
              <a:ext uri="{FF2B5EF4-FFF2-40B4-BE49-F238E27FC236}">
                <a16:creationId xmlns:a16="http://schemas.microsoft.com/office/drawing/2014/main" id="{7D9F1954-39D5-407B-93DB-A42215BDD6F4}"/>
              </a:ext>
            </a:extLst>
          </p:cNvPr>
          <p:cNvSpPr/>
          <p:nvPr/>
        </p:nvSpPr>
        <p:spPr>
          <a:xfrm>
            <a:off x="14690899" y="8346418"/>
            <a:ext cx="1888486" cy="189491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LT" sz="4050"/>
          </a:p>
        </p:txBody>
      </p:sp>
      <p:pic>
        <p:nvPicPr>
          <p:cNvPr id="6" name="Picture 5">
            <a:extLst>
              <a:ext uri="{FF2B5EF4-FFF2-40B4-BE49-F238E27FC236}">
                <a16:creationId xmlns:a16="http://schemas.microsoft.com/office/drawing/2014/main" id="{C7AA38DF-7385-4EF2-815A-9817A764A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175" y="2648943"/>
            <a:ext cx="9225985" cy="7102544"/>
          </a:xfrm>
          <a:prstGeom prst="rect">
            <a:avLst/>
          </a:prstGeom>
        </p:spPr>
      </p:pic>
    </p:spTree>
    <p:extLst>
      <p:ext uri="{BB962C8B-B14F-4D97-AF65-F5344CB8AC3E}">
        <p14:creationId xmlns:p14="http://schemas.microsoft.com/office/powerpoint/2010/main" val="98181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3" name="Picture 32" descr="Text&#10;&#10;Description automatically generated">
            <a:extLst>
              <a:ext uri="{FF2B5EF4-FFF2-40B4-BE49-F238E27FC236}">
                <a16:creationId xmlns:a16="http://schemas.microsoft.com/office/drawing/2014/main" id="{BB25BA83-DE6C-407B-9CEC-C9F689E119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a:ln>
            <a:noFill/>
          </a:ln>
          <a:effectLst>
            <a:outerShdw blurRad="292100" dist="139700" dir="2700000" algn="tl" rotWithShape="0">
              <a:srgbClr val="333333">
                <a:alpha val="65000"/>
              </a:srgbClr>
            </a:outerShdw>
          </a:effectLst>
        </p:spPr>
      </p:pic>
      <p:grpSp>
        <p:nvGrpSpPr>
          <p:cNvPr id="2" name="Group 2"/>
          <p:cNvGrpSpPr/>
          <p:nvPr/>
        </p:nvGrpSpPr>
        <p:grpSpPr>
          <a:xfrm>
            <a:off x="1179033" y="2013808"/>
            <a:ext cx="7165867" cy="1293467"/>
            <a:chOff x="0" y="-383350"/>
            <a:chExt cx="9554489" cy="1724622"/>
          </a:xfrm>
        </p:grpSpPr>
        <p:sp>
          <p:nvSpPr>
            <p:cNvPr id="3" name="TextBox 3"/>
            <p:cNvSpPr txBox="1"/>
            <p:nvPr/>
          </p:nvSpPr>
          <p:spPr>
            <a:xfrm>
              <a:off x="0" y="-9525"/>
              <a:ext cx="9554489" cy="1350797"/>
            </a:xfrm>
            <a:prstGeom prst="rect">
              <a:avLst/>
            </a:prstGeom>
          </p:spPr>
          <p:txBody>
            <a:bodyPr lIns="0" tIns="0" rIns="0" bIns="0" rtlCol="0" anchor="t">
              <a:spAutoFit/>
            </a:bodyPr>
            <a:lstStyle/>
            <a:p>
              <a:pPr>
                <a:lnSpc>
                  <a:spcPts val="7919"/>
                </a:lnSpc>
              </a:pPr>
              <a:endParaRPr lang="en-US" sz="6599">
                <a:solidFill>
                  <a:srgbClr val="000000"/>
                </a:solidFill>
                <a:latin typeface="Inter Bold"/>
              </a:endParaRPr>
            </a:p>
          </p:txBody>
        </p:sp>
        <p:sp>
          <p:nvSpPr>
            <p:cNvPr id="4" name="TextBox 4"/>
            <p:cNvSpPr txBox="1"/>
            <p:nvPr/>
          </p:nvSpPr>
          <p:spPr>
            <a:xfrm>
              <a:off x="0" y="-383350"/>
              <a:ext cx="9554489" cy="1561966"/>
            </a:xfrm>
            <a:prstGeom prst="rect">
              <a:avLst/>
            </a:prstGeom>
          </p:spPr>
          <p:txBody>
            <a:bodyPr wrap="square" lIns="0" tIns="0" rIns="0" bIns="0" rtlCol="0" anchor="t">
              <a:spAutoFit/>
            </a:bodyPr>
            <a:lstStyle/>
            <a:p>
              <a:pPr>
                <a:lnSpc>
                  <a:spcPts val="4440"/>
                </a:lnSpc>
              </a:pPr>
              <a:r>
                <a:rPr lang="en-US" sz="6000" b="1">
                  <a:solidFill>
                    <a:srgbClr val="9976FF"/>
                  </a:solidFill>
                  <a:latin typeface="Raleway" pitchFamily="2" charset="0"/>
                </a:rPr>
                <a:t>Implementation of </a:t>
              </a:r>
              <a:r>
                <a:rPr lang="en-US" sz="6000" b="1">
                  <a:solidFill>
                    <a:srgbClr val="F884FA"/>
                  </a:solidFill>
                  <a:latin typeface="Raleway" pitchFamily="2" charset="0"/>
                </a:rPr>
                <a:t>Machine Learning</a:t>
              </a:r>
            </a:p>
          </p:txBody>
        </p:sp>
      </p:grpSp>
      <p:pic>
        <p:nvPicPr>
          <p:cNvPr id="31" name="Picture 5">
            <a:extLst>
              <a:ext uri="{FF2B5EF4-FFF2-40B4-BE49-F238E27FC236}">
                <a16:creationId xmlns:a16="http://schemas.microsoft.com/office/drawing/2014/main" id="{7B7FD528-248B-43A4-BF79-4D97BBF460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144319" y="2830590"/>
            <a:ext cx="5407645" cy="5447262"/>
          </a:xfrm>
          <a:prstGeom prst="rect">
            <a:avLst/>
          </a:prstGeom>
        </p:spPr>
      </p:pic>
      <p:sp useBgFill="1">
        <p:nvSpPr>
          <p:cNvPr id="36" name="Rectangle: Rounded Corners 35">
            <a:extLst>
              <a:ext uri="{FF2B5EF4-FFF2-40B4-BE49-F238E27FC236}">
                <a16:creationId xmlns:a16="http://schemas.microsoft.com/office/drawing/2014/main" id="{9AE1BCBA-DC12-4CAE-82C1-8473DDDBFD62}"/>
              </a:ext>
            </a:extLst>
          </p:cNvPr>
          <p:cNvSpPr/>
          <p:nvPr/>
        </p:nvSpPr>
        <p:spPr>
          <a:xfrm>
            <a:off x="1179033" y="3780827"/>
            <a:ext cx="7523016" cy="2499206"/>
          </a:xfrm>
          <a:prstGeom prst="roundRect">
            <a:avLst/>
          </a:prstGeom>
          <a:ln>
            <a:solidFill>
              <a:schemeClr val="tx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SG" sz="3600" b="1">
                <a:solidFill>
                  <a:schemeClr val="bg1"/>
                </a:solidFill>
                <a:latin typeface="Raleway" pitchFamily="2" charset="0"/>
              </a:rPr>
              <a:t>Reduce Fraudulent Payment</a:t>
            </a:r>
            <a:endParaRPr lang="en-SG" sz="5600" b="1">
              <a:solidFill>
                <a:schemeClr val="bg1"/>
              </a:solidFill>
              <a:latin typeface="Raleway" pitchFamily="2" charset="0"/>
            </a:endParaRPr>
          </a:p>
        </p:txBody>
      </p:sp>
      <p:sp>
        <p:nvSpPr>
          <p:cNvPr id="37" name="Rectangle: Rounded Corners 36">
            <a:extLst>
              <a:ext uri="{FF2B5EF4-FFF2-40B4-BE49-F238E27FC236}">
                <a16:creationId xmlns:a16="http://schemas.microsoft.com/office/drawing/2014/main" id="{ADF6A3E4-B8B5-4EFD-A39C-88C6F26EA522}"/>
              </a:ext>
            </a:extLst>
          </p:cNvPr>
          <p:cNvSpPr/>
          <p:nvPr/>
        </p:nvSpPr>
        <p:spPr>
          <a:xfrm>
            <a:off x="1179033" y="6560402"/>
            <a:ext cx="7523016" cy="2499206"/>
          </a:xfrm>
          <a:prstGeom prst="roundRect">
            <a:avLst/>
          </a:prstGeom>
          <a:gradFill>
            <a:gsLst>
              <a:gs pos="0">
                <a:srgbClr val="333439"/>
              </a:gs>
              <a:gs pos="100000">
                <a:srgbClr val="151419"/>
              </a:gs>
            </a:gsLst>
            <a:lin ang="0" scaled="0"/>
          </a:gradFill>
          <a:ln>
            <a:solidFill>
              <a:schemeClr val="tx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SG" sz="3600" b="1">
                <a:solidFill>
                  <a:schemeClr val="bg1"/>
                </a:solidFill>
                <a:latin typeface="Raleway" pitchFamily="2" charset="0"/>
              </a:rPr>
              <a:t>Improve Retailer Confidence</a:t>
            </a:r>
            <a:endParaRPr lang="en-SG" sz="5600" b="1">
              <a:solidFill>
                <a:schemeClr val="bg1"/>
              </a:solidFill>
              <a:latin typeface="Raleway" pitchFamily="2"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3" name="Picture 32" descr="Text&#10;&#10;Description automatically generated">
            <a:extLst>
              <a:ext uri="{FF2B5EF4-FFF2-40B4-BE49-F238E27FC236}">
                <a16:creationId xmlns:a16="http://schemas.microsoft.com/office/drawing/2014/main" id="{BB25BA83-DE6C-407B-9CEC-C9F689E119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a:ln>
            <a:noFill/>
          </a:ln>
          <a:effectLst>
            <a:outerShdw blurRad="292100" dist="139700" dir="2700000" algn="tl" rotWithShape="0">
              <a:srgbClr val="333333">
                <a:alpha val="65000"/>
              </a:srgbClr>
            </a:outerShdw>
          </a:effectLst>
        </p:spPr>
      </p:pic>
      <p:pic>
        <p:nvPicPr>
          <p:cNvPr id="13" name="그림 2">
            <a:extLst>
              <a:ext uri="{FF2B5EF4-FFF2-40B4-BE49-F238E27FC236}">
                <a16:creationId xmlns:a16="http://schemas.microsoft.com/office/drawing/2014/main" id="{0182ED4E-6958-4D04-ABA3-56D42BE324B7}"/>
              </a:ext>
            </a:extLst>
          </p:cNvPr>
          <p:cNvPicPr>
            <a:picLocks noChangeAspect="1"/>
          </p:cNvPicPr>
          <p:nvPr/>
        </p:nvPicPr>
        <p:blipFill>
          <a:blip r:embed="rId6" cstate="print">
            <a:duotone>
              <a:prstClr val="black"/>
              <a:srgbClr val="9976FF">
                <a:tint val="45000"/>
                <a:satMod val="400000"/>
              </a:srgbClr>
            </a:duotone>
            <a:extLst>
              <a:ext uri="{BEBA8EAE-BF5A-486C-A8C5-ECC9F3942E4B}">
                <a14:imgProps xmlns:a14="http://schemas.microsoft.com/office/drawing/2010/main">
                  <a14:imgLayer r:embed="rId7">
                    <a14:imgEffect>
                      <a14:sharpenSoften amount="100000"/>
                    </a14:imgEffect>
                    <a14:imgEffect>
                      <a14:colorTemperature colorTemp="11200"/>
                    </a14:imgEffect>
                    <a14:imgEffect>
                      <a14:saturation sat="0"/>
                    </a14:imgEffect>
                    <a14:imgEffect>
                      <a14:brightnessContrast bright="39000" contrast="100000"/>
                    </a14:imgEffect>
                  </a14:imgLayer>
                </a14:imgProps>
              </a:ext>
              <a:ext uri="{28A0092B-C50C-407E-A947-70E740481C1C}">
                <a14:useLocalDpi xmlns:a14="http://schemas.microsoft.com/office/drawing/2010/main" val="0"/>
              </a:ext>
            </a:extLst>
          </a:blip>
          <a:stretch>
            <a:fillRect/>
          </a:stretch>
        </p:blipFill>
        <p:spPr>
          <a:xfrm rot="20892912">
            <a:off x="13710350" y="6858361"/>
            <a:ext cx="3453774" cy="2458935"/>
          </a:xfrm>
          <a:prstGeom prst="rect">
            <a:avLst/>
          </a:prstGeom>
        </p:spPr>
      </p:pic>
      <p:grpSp>
        <p:nvGrpSpPr>
          <p:cNvPr id="2" name="Group 2"/>
          <p:cNvGrpSpPr/>
          <p:nvPr/>
        </p:nvGrpSpPr>
        <p:grpSpPr>
          <a:xfrm>
            <a:off x="1179033" y="2013808"/>
            <a:ext cx="11335696" cy="1303049"/>
            <a:chOff x="0" y="-383350"/>
            <a:chExt cx="9554489" cy="1737398"/>
          </a:xfrm>
        </p:grpSpPr>
        <p:sp>
          <p:nvSpPr>
            <p:cNvPr id="3" name="TextBox 3"/>
            <p:cNvSpPr txBox="1"/>
            <p:nvPr/>
          </p:nvSpPr>
          <p:spPr>
            <a:xfrm>
              <a:off x="0" y="-9525"/>
              <a:ext cx="9554489" cy="1350797"/>
            </a:xfrm>
            <a:prstGeom prst="rect">
              <a:avLst/>
            </a:prstGeom>
          </p:spPr>
          <p:txBody>
            <a:bodyPr lIns="0" tIns="0" rIns="0" bIns="0" rtlCol="0" anchor="t">
              <a:spAutoFit/>
            </a:bodyPr>
            <a:lstStyle/>
            <a:p>
              <a:pPr>
                <a:lnSpc>
                  <a:spcPts val="7919"/>
                </a:lnSpc>
              </a:pPr>
              <a:endParaRPr lang="en-US" sz="6599">
                <a:solidFill>
                  <a:srgbClr val="000000"/>
                </a:solidFill>
                <a:latin typeface="Inter Bold"/>
              </a:endParaRPr>
            </a:p>
          </p:txBody>
        </p:sp>
        <p:sp>
          <p:nvSpPr>
            <p:cNvPr id="4" name="TextBox 4"/>
            <p:cNvSpPr txBox="1"/>
            <p:nvPr/>
          </p:nvSpPr>
          <p:spPr>
            <a:xfrm>
              <a:off x="0" y="-383350"/>
              <a:ext cx="9554489" cy="1737398"/>
            </a:xfrm>
            <a:prstGeom prst="rect">
              <a:avLst/>
            </a:prstGeom>
          </p:spPr>
          <p:txBody>
            <a:bodyPr wrap="square" lIns="0" tIns="0" rIns="0" bIns="0" rtlCol="0" anchor="t">
              <a:spAutoFit/>
            </a:bodyPr>
            <a:lstStyle/>
            <a:p>
              <a:pPr>
                <a:lnSpc>
                  <a:spcPts val="4440"/>
                </a:lnSpc>
              </a:pPr>
              <a:r>
                <a:rPr lang="en-US" sz="9600" b="1">
                  <a:solidFill>
                    <a:schemeClr val="bg1"/>
                  </a:solidFill>
                  <a:latin typeface="Raleway" pitchFamily="2" charset="0"/>
                </a:rPr>
                <a:t>Something New </a:t>
              </a:r>
              <a:r>
                <a:rPr lang="en-US" sz="9600" b="1">
                  <a:solidFill>
                    <a:schemeClr val="bg1"/>
                  </a:solidFill>
                  <a:latin typeface="Raleway" pitchFamily="2" charset="0"/>
                  <a:sym typeface="Wingdings" panose="05000000000000000000" pitchFamily="2" charset="2"/>
                </a:rPr>
                <a:t></a:t>
              </a:r>
              <a:endParaRPr lang="en-US" sz="6000" b="1">
                <a:solidFill>
                  <a:schemeClr val="bg1"/>
                </a:solidFill>
                <a:latin typeface="Raleway" pitchFamily="2" charset="0"/>
              </a:endParaRPr>
            </a:p>
          </p:txBody>
        </p:sp>
      </p:grpSp>
      <p:sp useBgFill="1">
        <p:nvSpPr>
          <p:cNvPr id="36" name="Rectangle: Rounded Corners 35">
            <a:extLst>
              <a:ext uri="{FF2B5EF4-FFF2-40B4-BE49-F238E27FC236}">
                <a16:creationId xmlns:a16="http://schemas.microsoft.com/office/drawing/2014/main" id="{9AE1BCBA-DC12-4CAE-82C1-8473DDDBFD62}"/>
              </a:ext>
            </a:extLst>
          </p:cNvPr>
          <p:cNvSpPr/>
          <p:nvPr/>
        </p:nvSpPr>
        <p:spPr>
          <a:xfrm>
            <a:off x="1179033" y="3034678"/>
            <a:ext cx="9008156" cy="1305502"/>
          </a:xfrm>
          <a:prstGeom prst="roundRect">
            <a:avLst/>
          </a:prstGeom>
          <a:ln>
            <a:solidFill>
              <a:schemeClr val="tx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US" sz="3600">
                <a:solidFill>
                  <a:schemeClr val="bg1"/>
                </a:solidFill>
                <a:latin typeface="Raleway" pitchFamily="2" charset="0"/>
                <a:sym typeface="Wingdings" panose="05000000000000000000" pitchFamily="2" charset="2"/>
              </a:rPr>
              <a:t>Poor correlation  </a:t>
            </a:r>
            <a:r>
              <a:rPr lang="en-US" sz="3600" b="1">
                <a:solidFill>
                  <a:schemeClr val="bg1"/>
                </a:solidFill>
                <a:latin typeface="Raleway" pitchFamily="2" charset="0"/>
                <a:sym typeface="Wingdings" panose="05000000000000000000" pitchFamily="2" charset="2"/>
              </a:rPr>
              <a:t>Feature Engineering</a:t>
            </a:r>
          </a:p>
        </p:txBody>
      </p:sp>
      <p:sp useBgFill="1">
        <p:nvSpPr>
          <p:cNvPr id="9" name="Rectangle: Rounded Corners 8">
            <a:extLst>
              <a:ext uri="{FF2B5EF4-FFF2-40B4-BE49-F238E27FC236}">
                <a16:creationId xmlns:a16="http://schemas.microsoft.com/office/drawing/2014/main" id="{5EE38F1B-DD7F-44C8-B43D-7A79CD981113}"/>
              </a:ext>
            </a:extLst>
          </p:cNvPr>
          <p:cNvSpPr/>
          <p:nvPr/>
        </p:nvSpPr>
        <p:spPr>
          <a:xfrm>
            <a:off x="1179033" y="4583158"/>
            <a:ext cx="12820302" cy="1305502"/>
          </a:xfrm>
          <a:prstGeom prst="roundRect">
            <a:avLst/>
          </a:prstGeom>
          <a:ln>
            <a:solidFill>
              <a:schemeClr val="tx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US" sz="3600">
                <a:solidFill>
                  <a:schemeClr val="bg1"/>
                </a:solidFill>
                <a:latin typeface="Raleway" pitchFamily="2" charset="0"/>
                <a:sym typeface="Wingdings" panose="05000000000000000000" pitchFamily="2" charset="2"/>
              </a:rPr>
              <a:t>Vast magnitude difference for variables  </a:t>
            </a:r>
            <a:r>
              <a:rPr lang="en-US" sz="3600" b="1">
                <a:solidFill>
                  <a:schemeClr val="bg1"/>
                </a:solidFill>
                <a:latin typeface="Raleway" pitchFamily="2" charset="0"/>
                <a:sym typeface="Wingdings" panose="05000000000000000000" pitchFamily="2" charset="2"/>
              </a:rPr>
              <a:t>Feature Scaling</a:t>
            </a:r>
          </a:p>
        </p:txBody>
      </p:sp>
      <p:sp useBgFill="1">
        <p:nvSpPr>
          <p:cNvPr id="11" name="Rectangle: Rounded Corners 10">
            <a:extLst>
              <a:ext uri="{FF2B5EF4-FFF2-40B4-BE49-F238E27FC236}">
                <a16:creationId xmlns:a16="http://schemas.microsoft.com/office/drawing/2014/main" id="{87A50C0D-789F-4374-AC97-DFE6C739F333}"/>
              </a:ext>
            </a:extLst>
          </p:cNvPr>
          <p:cNvSpPr/>
          <p:nvPr/>
        </p:nvSpPr>
        <p:spPr>
          <a:xfrm>
            <a:off x="1179032" y="7740751"/>
            <a:ext cx="11137583" cy="1305502"/>
          </a:xfrm>
          <a:prstGeom prst="roundRect">
            <a:avLst/>
          </a:prstGeom>
          <a:ln>
            <a:solidFill>
              <a:schemeClr val="tx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US" sz="3600">
                <a:solidFill>
                  <a:schemeClr val="bg1"/>
                </a:solidFill>
                <a:latin typeface="Raleway" pitchFamily="2" charset="0"/>
                <a:sym typeface="Wingdings" panose="05000000000000000000" pitchFamily="2" charset="2"/>
              </a:rPr>
              <a:t>Different Machine Learning techniques (</a:t>
            </a:r>
            <a:r>
              <a:rPr lang="en-US" sz="3600" b="1" err="1">
                <a:solidFill>
                  <a:schemeClr val="bg1"/>
                </a:solidFill>
                <a:latin typeface="Raleway" pitchFamily="2" charset="0"/>
                <a:sym typeface="Wingdings" panose="05000000000000000000" pitchFamily="2" charset="2"/>
              </a:rPr>
              <a:t>XGBoost</a:t>
            </a:r>
            <a:r>
              <a:rPr lang="en-US" sz="3600">
                <a:solidFill>
                  <a:schemeClr val="bg1"/>
                </a:solidFill>
                <a:latin typeface="Raleway" pitchFamily="2" charset="0"/>
                <a:sym typeface="Wingdings" panose="05000000000000000000" pitchFamily="2" charset="2"/>
              </a:rPr>
              <a:t>)</a:t>
            </a:r>
          </a:p>
        </p:txBody>
      </p:sp>
      <p:sp useBgFill="1">
        <p:nvSpPr>
          <p:cNvPr id="12" name="Rectangle: Rounded Corners 11">
            <a:extLst>
              <a:ext uri="{FF2B5EF4-FFF2-40B4-BE49-F238E27FC236}">
                <a16:creationId xmlns:a16="http://schemas.microsoft.com/office/drawing/2014/main" id="{DBEA2A0D-7310-4905-A166-43D9CFAEC34E}"/>
              </a:ext>
            </a:extLst>
          </p:cNvPr>
          <p:cNvSpPr/>
          <p:nvPr/>
        </p:nvSpPr>
        <p:spPr>
          <a:xfrm>
            <a:off x="1179033" y="6131638"/>
            <a:ext cx="11957418" cy="1305502"/>
          </a:xfrm>
          <a:prstGeom prst="roundRect">
            <a:avLst/>
          </a:prstGeom>
          <a:ln>
            <a:solidFill>
              <a:schemeClr val="tx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US" sz="3600">
                <a:solidFill>
                  <a:schemeClr val="bg1"/>
                </a:solidFill>
                <a:latin typeface="Raleway" pitchFamily="2" charset="0"/>
              </a:rPr>
              <a:t>Unbalanced Data </a:t>
            </a:r>
            <a:r>
              <a:rPr lang="en-US" sz="3600">
                <a:solidFill>
                  <a:schemeClr val="bg1"/>
                </a:solidFill>
                <a:latin typeface="Raleway" pitchFamily="2" charset="0"/>
                <a:sym typeface="Wingdings" panose="05000000000000000000" pitchFamily="2" charset="2"/>
              </a:rPr>
              <a:t> </a:t>
            </a:r>
            <a:r>
              <a:rPr lang="en-US" sz="3600" b="1">
                <a:solidFill>
                  <a:schemeClr val="bg1"/>
                </a:solidFill>
                <a:latin typeface="Raleway" pitchFamily="2" charset="0"/>
                <a:sym typeface="Wingdings" panose="05000000000000000000" pitchFamily="2" charset="2"/>
              </a:rPr>
              <a:t>SMOTE</a:t>
            </a:r>
            <a:r>
              <a:rPr lang="en-US" sz="3600">
                <a:solidFill>
                  <a:schemeClr val="bg1"/>
                </a:solidFill>
                <a:latin typeface="Raleway" pitchFamily="2" charset="0"/>
                <a:sym typeface="Wingdings" panose="05000000000000000000" pitchFamily="2" charset="2"/>
              </a:rPr>
              <a:t> (under and oversampling)</a:t>
            </a:r>
          </a:p>
        </p:txBody>
      </p:sp>
    </p:spTree>
    <p:extLst>
      <p:ext uri="{BB962C8B-B14F-4D97-AF65-F5344CB8AC3E}">
        <p14:creationId xmlns:p14="http://schemas.microsoft.com/office/powerpoint/2010/main" val="1063239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9" grpId="0" animBg="1"/>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Text&#10;&#10;Description automatically generated">
            <a:extLst>
              <a:ext uri="{FF2B5EF4-FFF2-40B4-BE49-F238E27FC236}">
                <a16:creationId xmlns:a16="http://schemas.microsoft.com/office/drawing/2014/main" id="{BB25BA83-DE6C-407B-9CEC-C9F689E1195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a:ln>
            <a:noFill/>
          </a:ln>
          <a:effectLst>
            <a:outerShdw blurRad="292100" dist="139700" dir="2700000" algn="tl" rotWithShape="0">
              <a:srgbClr val="333333">
                <a:alpha val="65000"/>
              </a:srgbClr>
            </a:outerShdw>
          </a:effectLst>
        </p:spPr>
      </p:pic>
      <p:pic>
        <p:nvPicPr>
          <p:cNvPr id="13" name="그림 2">
            <a:extLst>
              <a:ext uri="{FF2B5EF4-FFF2-40B4-BE49-F238E27FC236}">
                <a16:creationId xmlns:a16="http://schemas.microsoft.com/office/drawing/2014/main" id="{0182ED4E-6958-4D04-ABA3-56D42BE324B7}"/>
              </a:ext>
            </a:extLst>
          </p:cNvPr>
          <p:cNvPicPr>
            <a:picLocks noChangeAspect="1"/>
          </p:cNvPicPr>
          <p:nvPr/>
        </p:nvPicPr>
        <p:blipFill>
          <a:blip r:embed="rId5" cstate="print">
            <a:duotone>
              <a:prstClr val="black"/>
              <a:srgbClr val="9976FF">
                <a:tint val="45000"/>
                <a:satMod val="400000"/>
              </a:srgbClr>
            </a:duotone>
            <a:extLst>
              <a:ext uri="{BEBA8EAE-BF5A-486C-A8C5-ECC9F3942E4B}">
                <a14:imgProps xmlns:a14="http://schemas.microsoft.com/office/drawing/2010/main">
                  <a14:imgLayer r:embed="rId6">
                    <a14:imgEffect>
                      <a14:sharpenSoften amount="100000"/>
                    </a14:imgEffect>
                    <a14:imgEffect>
                      <a14:colorTemperature colorTemp="11200"/>
                    </a14:imgEffect>
                    <a14:imgEffect>
                      <a14:saturation sat="0"/>
                    </a14:imgEffect>
                    <a14:imgEffect>
                      <a14:brightnessContrast bright="39000" contrast="100000"/>
                    </a14:imgEffect>
                  </a14:imgLayer>
                </a14:imgProps>
              </a:ext>
              <a:ext uri="{28A0092B-C50C-407E-A947-70E740481C1C}">
                <a14:useLocalDpi xmlns:a14="http://schemas.microsoft.com/office/drawing/2010/main" val="0"/>
              </a:ext>
            </a:extLst>
          </a:blip>
          <a:stretch>
            <a:fillRect/>
          </a:stretch>
        </p:blipFill>
        <p:spPr>
          <a:xfrm rot="20892912">
            <a:off x="13825819" y="596507"/>
            <a:ext cx="1766617" cy="1257754"/>
          </a:xfrm>
          <a:prstGeom prst="rect">
            <a:avLst/>
          </a:prstGeom>
        </p:spPr>
      </p:pic>
      <p:sp>
        <p:nvSpPr>
          <p:cNvPr id="3" name="TextBox 3"/>
          <p:cNvSpPr txBox="1"/>
          <p:nvPr/>
        </p:nvSpPr>
        <p:spPr>
          <a:xfrm>
            <a:off x="1179033" y="3001463"/>
            <a:ext cx="10837098" cy="2253521"/>
          </a:xfrm>
          <a:prstGeom prst="rect">
            <a:avLst/>
          </a:prstGeom>
        </p:spPr>
        <p:txBody>
          <a:bodyPr lIns="0" tIns="0" rIns="0" bIns="0" rtlCol="0" anchor="t">
            <a:spAutoFit/>
          </a:bodyPr>
          <a:lstStyle/>
          <a:p>
            <a:pPr>
              <a:lnSpc>
                <a:spcPts val="7919"/>
              </a:lnSpc>
            </a:pPr>
            <a:endParaRPr lang="en-US" sz="6599">
              <a:solidFill>
                <a:srgbClr val="000000"/>
              </a:solidFill>
              <a:latin typeface="Inter Bold"/>
            </a:endParaRPr>
          </a:p>
        </p:txBody>
      </p:sp>
      <p:sp>
        <p:nvSpPr>
          <p:cNvPr id="5" name="TextBox 4">
            <a:extLst>
              <a:ext uri="{FF2B5EF4-FFF2-40B4-BE49-F238E27FC236}">
                <a16:creationId xmlns:a16="http://schemas.microsoft.com/office/drawing/2014/main" id="{947BF74D-71D5-429F-8287-A2B7DF4B1019}"/>
              </a:ext>
            </a:extLst>
          </p:cNvPr>
          <p:cNvSpPr txBox="1"/>
          <p:nvPr/>
        </p:nvSpPr>
        <p:spPr>
          <a:xfrm>
            <a:off x="1179031" y="429134"/>
            <a:ext cx="12536967" cy="1569660"/>
          </a:xfrm>
          <a:prstGeom prst="rect">
            <a:avLst/>
          </a:prstGeom>
          <a:noFill/>
        </p:spPr>
        <p:txBody>
          <a:bodyPr wrap="square" rtlCol="0">
            <a:spAutoFit/>
          </a:bodyPr>
          <a:lstStyle/>
          <a:p>
            <a:r>
              <a:rPr lang="en-US" sz="9600" b="1">
                <a:solidFill>
                  <a:schemeClr val="bg1"/>
                </a:solidFill>
                <a:latin typeface="Raleway" pitchFamily="2" charset="0"/>
              </a:rPr>
              <a:t>Data-Driven Insights</a:t>
            </a:r>
          </a:p>
        </p:txBody>
      </p:sp>
      <p:sp>
        <p:nvSpPr>
          <p:cNvPr id="12" name="Rectangle: Rounded Corners 11">
            <a:extLst>
              <a:ext uri="{FF2B5EF4-FFF2-40B4-BE49-F238E27FC236}">
                <a16:creationId xmlns:a16="http://schemas.microsoft.com/office/drawing/2014/main" id="{E3871B3B-5092-4FEA-A38F-1B3826F8EA9B}"/>
              </a:ext>
            </a:extLst>
          </p:cNvPr>
          <p:cNvSpPr/>
          <p:nvPr/>
        </p:nvSpPr>
        <p:spPr>
          <a:xfrm>
            <a:off x="1179032" y="3664488"/>
            <a:ext cx="7624726" cy="970599"/>
          </a:xfrm>
          <a:prstGeom prst="roundRect">
            <a:avLst/>
          </a:prstGeom>
          <a:solidFill>
            <a:schemeClr val="tx1">
              <a:lumMod val="75000"/>
              <a:lumOff val="25000"/>
            </a:schemeClr>
          </a:solidFill>
          <a:ln w="12700" cap="flat" cmpd="sng" algn="ctr">
            <a:solidFill>
              <a:sysClr val="windowText" lastClr="000000"/>
            </a:solidFill>
            <a:prstDash val="solid"/>
            <a:miter lim="800000"/>
          </a:ln>
          <a:effectLst>
            <a:innerShdw blurRad="190500">
              <a:sysClr val="window" lastClr="FFFFFF"/>
            </a:innerShdw>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600" b="1" kern="0" noProof="0">
                <a:solidFill>
                  <a:prstClr val="white"/>
                </a:solidFill>
                <a:latin typeface="Raleway" pitchFamily="2" charset="0"/>
                <a:sym typeface="Wingdings" panose="05000000000000000000" pitchFamily="2" charset="2"/>
              </a:rPr>
              <a:t>Abnormally high amounts of $$</a:t>
            </a:r>
            <a:endParaRPr kumimoji="0" lang="en-US" sz="3600" b="1" i="0" u="none" strike="noStrike" kern="0" cap="none" spc="0" normalizeH="0" baseline="0" noProof="0">
              <a:ln>
                <a:noFill/>
              </a:ln>
              <a:solidFill>
                <a:prstClr val="white"/>
              </a:solidFill>
              <a:effectLst/>
              <a:uLnTx/>
              <a:uFillTx/>
              <a:latin typeface="Raleway" pitchFamily="2" charset="0"/>
              <a:cs typeface="Arial"/>
              <a:sym typeface="Wingdings" panose="05000000000000000000" pitchFamily="2" charset="2"/>
            </a:endParaRPr>
          </a:p>
        </p:txBody>
      </p:sp>
      <p:sp>
        <p:nvSpPr>
          <p:cNvPr id="15" name="Rectangle: Rounded Corners 14">
            <a:extLst>
              <a:ext uri="{FF2B5EF4-FFF2-40B4-BE49-F238E27FC236}">
                <a16:creationId xmlns:a16="http://schemas.microsoft.com/office/drawing/2014/main" id="{B6E7F770-568D-4776-B958-E7A6FDEB6E6C}"/>
              </a:ext>
            </a:extLst>
          </p:cNvPr>
          <p:cNvSpPr/>
          <p:nvPr/>
        </p:nvSpPr>
        <p:spPr>
          <a:xfrm>
            <a:off x="1179031" y="5084641"/>
            <a:ext cx="10304131" cy="1018483"/>
          </a:xfrm>
          <a:prstGeom prst="roundRect">
            <a:avLst/>
          </a:prstGeom>
          <a:solidFill>
            <a:schemeClr val="tx1">
              <a:lumMod val="75000"/>
              <a:lumOff val="25000"/>
            </a:schemeClr>
          </a:solidFill>
          <a:ln w="12700" cap="flat" cmpd="sng" algn="ctr">
            <a:solidFill>
              <a:sysClr val="windowText" lastClr="000000"/>
            </a:solidFill>
            <a:prstDash val="solid"/>
            <a:miter lim="800000"/>
          </a:ln>
          <a:effectLst>
            <a:innerShdw blurRad="190500">
              <a:sysClr val="window" lastClr="FFFFFF"/>
            </a:innerShdw>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600" b="1" kern="0" noProof="0">
                <a:solidFill>
                  <a:prstClr val="white"/>
                </a:solidFill>
                <a:latin typeface="Raleway" pitchFamily="2" charset="0"/>
                <a:sym typeface="Wingdings" panose="05000000000000000000" pitchFamily="2" charset="2"/>
              </a:rPr>
              <a:t>Transactions done before 5 am or after 9 pm </a:t>
            </a:r>
            <a:endParaRPr kumimoji="0" lang="en-US" sz="3600" b="1" i="0" u="none" strike="noStrike" kern="0" cap="none" spc="0" normalizeH="0" baseline="0" noProof="0">
              <a:ln>
                <a:noFill/>
              </a:ln>
              <a:solidFill>
                <a:prstClr val="white"/>
              </a:solidFill>
              <a:effectLst/>
              <a:uLnTx/>
              <a:uFillTx/>
              <a:latin typeface="Raleway" pitchFamily="2" charset="0"/>
              <a:cs typeface="Arial"/>
              <a:sym typeface="Wingdings" panose="05000000000000000000" pitchFamily="2" charset="2"/>
            </a:endParaRPr>
          </a:p>
        </p:txBody>
      </p:sp>
      <p:sp>
        <p:nvSpPr>
          <p:cNvPr id="6" name="TextBox 5">
            <a:extLst>
              <a:ext uri="{FF2B5EF4-FFF2-40B4-BE49-F238E27FC236}">
                <a16:creationId xmlns:a16="http://schemas.microsoft.com/office/drawing/2014/main" id="{11555AAF-A9AB-49C2-8E8C-80008F3BBAA9}"/>
              </a:ext>
            </a:extLst>
          </p:cNvPr>
          <p:cNvSpPr txBox="1"/>
          <p:nvPr/>
        </p:nvSpPr>
        <p:spPr>
          <a:xfrm>
            <a:off x="1179031" y="2625090"/>
            <a:ext cx="9016410" cy="707886"/>
          </a:xfrm>
          <a:prstGeom prst="rect">
            <a:avLst/>
          </a:prstGeom>
          <a:noFill/>
        </p:spPr>
        <p:txBody>
          <a:bodyPr wrap="square" rtlCol="0">
            <a:spAutoFit/>
          </a:bodyPr>
          <a:lstStyle/>
          <a:p>
            <a:r>
              <a:rPr lang="en-US" sz="4000" b="1">
                <a:solidFill>
                  <a:schemeClr val="bg1"/>
                </a:solidFill>
                <a:latin typeface="Raleway" pitchFamily="2" charset="0"/>
              </a:rPr>
              <a:t>Likely to be Fraudulent:</a:t>
            </a:r>
          </a:p>
        </p:txBody>
      </p:sp>
      <p:sp>
        <p:nvSpPr>
          <p:cNvPr id="9" name="Rectangle: Rounded Corners 14">
            <a:extLst>
              <a:ext uri="{FF2B5EF4-FFF2-40B4-BE49-F238E27FC236}">
                <a16:creationId xmlns:a16="http://schemas.microsoft.com/office/drawing/2014/main" id="{16DDAD2E-0153-C1EE-3BE9-5F823B33745B}"/>
              </a:ext>
            </a:extLst>
          </p:cNvPr>
          <p:cNvSpPr/>
          <p:nvPr/>
        </p:nvSpPr>
        <p:spPr>
          <a:xfrm>
            <a:off x="1179032" y="6552678"/>
            <a:ext cx="8858104" cy="1018483"/>
          </a:xfrm>
          <a:prstGeom prst="roundRect">
            <a:avLst/>
          </a:prstGeom>
          <a:solidFill>
            <a:schemeClr val="tx1">
              <a:lumMod val="75000"/>
              <a:lumOff val="25000"/>
            </a:schemeClr>
          </a:solidFill>
          <a:ln w="12700" cap="flat" cmpd="sng" algn="ctr">
            <a:solidFill>
              <a:sysClr val="windowText" lastClr="000000"/>
            </a:solidFill>
            <a:prstDash val="solid"/>
            <a:miter lim="800000"/>
          </a:ln>
          <a:effectLst>
            <a:innerShdw blurRad="190500">
              <a:sysClr val="window" lastClr="FFFFFF"/>
            </a:innerShdw>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600" b="1" kern="0">
                <a:solidFill>
                  <a:prstClr val="white"/>
                </a:solidFill>
                <a:latin typeface="Raleway" pitchFamily="2" charset="0"/>
                <a:sym typeface="Wingdings" panose="05000000000000000000" pitchFamily="2" charset="2"/>
              </a:rPr>
              <a:t>Category of transaction is not specific </a:t>
            </a:r>
            <a:endParaRPr kumimoji="0" lang="en-US" sz="3600" b="1" i="0" u="none" strike="noStrike" kern="0" cap="none" spc="0" normalizeH="0" baseline="0" noProof="0">
              <a:ln>
                <a:noFill/>
              </a:ln>
              <a:solidFill>
                <a:prstClr val="white"/>
              </a:solidFill>
              <a:effectLst/>
              <a:uLnTx/>
              <a:uFillTx/>
              <a:latin typeface="Raleway" pitchFamily="2" charset="0"/>
              <a:cs typeface="Arial"/>
              <a:sym typeface="Wingdings" panose="05000000000000000000" pitchFamily="2" charset="2"/>
            </a:endParaRPr>
          </a:p>
        </p:txBody>
      </p:sp>
      <p:sp>
        <p:nvSpPr>
          <p:cNvPr id="10" name="Rectangle: Rounded Corners 14">
            <a:extLst>
              <a:ext uri="{FF2B5EF4-FFF2-40B4-BE49-F238E27FC236}">
                <a16:creationId xmlns:a16="http://schemas.microsoft.com/office/drawing/2014/main" id="{7B02163E-AA71-9630-DF83-4441A204C8B3}"/>
              </a:ext>
            </a:extLst>
          </p:cNvPr>
          <p:cNvSpPr/>
          <p:nvPr/>
        </p:nvSpPr>
        <p:spPr>
          <a:xfrm>
            <a:off x="1179031" y="8020716"/>
            <a:ext cx="9496057" cy="1018484"/>
          </a:xfrm>
          <a:prstGeom prst="roundRect">
            <a:avLst/>
          </a:prstGeom>
          <a:solidFill>
            <a:schemeClr val="tx1">
              <a:lumMod val="75000"/>
              <a:lumOff val="25000"/>
            </a:schemeClr>
          </a:solidFill>
          <a:ln w="12700" cap="flat" cmpd="sng" algn="ctr">
            <a:solidFill>
              <a:sysClr val="windowText" lastClr="000000"/>
            </a:solidFill>
            <a:prstDash val="solid"/>
            <a:miter lim="800000"/>
          </a:ln>
          <a:effectLst>
            <a:innerShdw blurRad="190500">
              <a:sysClr val="window" lastClr="FFFFFF"/>
            </a:innerShdw>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prstClr val="white"/>
                </a:solidFill>
                <a:effectLst/>
                <a:uLnTx/>
                <a:uFillTx/>
                <a:latin typeface="Raleway" pitchFamily="2" charset="0"/>
                <a:cs typeface="Arial"/>
                <a:sym typeface="Wingdings" panose="05000000000000000000" pitchFamily="2" charset="2"/>
              </a:rPr>
              <a:t>The recency of the transaction</a:t>
            </a:r>
            <a:r>
              <a:rPr kumimoji="0" lang="en-US" sz="3600" b="1" i="0" u="none" strike="noStrike" kern="0" cap="none" spc="0" normalizeH="0" noProof="0">
                <a:ln>
                  <a:noFill/>
                </a:ln>
                <a:solidFill>
                  <a:prstClr val="white"/>
                </a:solidFill>
                <a:effectLst/>
                <a:uLnTx/>
                <a:uFillTx/>
                <a:latin typeface="Raleway" pitchFamily="2" charset="0"/>
                <a:cs typeface="Arial"/>
                <a:sym typeface="Wingdings" panose="05000000000000000000" pitchFamily="2" charset="2"/>
              </a:rPr>
              <a:t> </a:t>
            </a:r>
            <a:endParaRPr kumimoji="0" lang="en-US" sz="3600" b="1" i="0" u="none" strike="noStrike" kern="0" cap="none" spc="0" normalizeH="0" baseline="0" noProof="0">
              <a:ln>
                <a:noFill/>
              </a:ln>
              <a:solidFill>
                <a:prstClr val="white"/>
              </a:solidFill>
              <a:effectLst/>
              <a:uLnTx/>
              <a:uFillTx/>
              <a:latin typeface="Raleway" pitchFamily="2" charset="0"/>
              <a:cs typeface="Arial"/>
              <a:sym typeface="Wingdings" panose="05000000000000000000" pitchFamily="2" charset="2"/>
            </a:endParaRPr>
          </a:p>
        </p:txBody>
      </p:sp>
    </p:spTree>
    <p:extLst>
      <p:ext uri="{BB962C8B-B14F-4D97-AF65-F5344CB8AC3E}">
        <p14:creationId xmlns:p14="http://schemas.microsoft.com/office/powerpoint/2010/main" val="42324261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3" name="Picture 32" descr="Text&#10;&#10;Description automatically generated">
            <a:extLst>
              <a:ext uri="{FF2B5EF4-FFF2-40B4-BE49-F238E27FC236}">
                <a16:creationId xmlns:a16="http://schemas.microsoft.com/office/drawing/2014/main" id="{BB25BA83-DE6C-407B-9CEC-C9F689E119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18765"/>
            <a:ext cx="18288000" cy="10287000"/>
          </a:xfrm>
          <a:prstGeom prst="rect">
            <a:avLst/>
          </a:prstGeom>
          <a:ln>
            <a:noFill/>
          </a:ln>
          <a:effectLst>
            <a:outerShdw blurRad="292100" dist="139700" dir="2700000" algn="tl" rotWithShape="0">
              <a:srgbClr val="333333">
                <a:alpha val="65000"/>
              </a:srgbClr>
            </a:outerShdw>
          </a:effectLst>
        </p:spPr>
      </p:pic>
      <p:pic>
        <p:nvPicPr>
          <p:cNvPr id="13" name="그림 2">
            <a:extLst>
              <a:ext uri="{FF2B5EF4-FFF2-40B4-BE49-F238E27FC236}">
                <a16:creationId xmlns:a16="http://schemas.microsoft.com/office/drawing/2014/main" id="{0182ED4E-6958-4D04-ABA3-56D42BE324B7}"/>
              </a:ext>
            </a:extLst>
          </p:cNvPr>
          <p:cNvPicPr>
            <a:picLocks noChangeAspect="1"/>
          </p:cNvPicPr>
          <p:nvPr/>
        </p:nvPicPr>
        <p:blipFill>
          <a:blip r:embed="rId6" cstate="print">
            <a:duotone>
              <a:prstClr val="black"/>
              <a:srgbClr val="9976FF">
                <a:tint val="45000"/>
                <a:satMod val="400000"/>
              </a:srgbClr>
            </a:duotone>
            <a:extLst>
              <a:ext uri="{BEBA8EAE-BF5A-486C-A8C5-ECC9F3942E4B}">
                <a14:imgProps xmlns:a14="http://schemas.microsoft.com/office/drawing/2010/main">
                  <a14:imgLayer r:embed="rId7">
                    <a14:imgEffect>
                      <a14:sharpenSoften amount="100000"/>
                    </a14:imgEffect>
                    <a14:imgEffect>
                      <a14:colorTemperature colorTemp="11200"/>
                    </a14:imgEffect>
                    <a14:imgEffect>
                      <a14:saturation sat="0"/>
                    </a14:imgEffect>
                    <a14:imgEffect>
                      <a14:brightnessContrast bright="39000" contrast="100000"/>
                    </a14:imgEffect>
                  </a14:imgLayer>
                </a14:imgProps>
              </a:ext>
              <a:ext uri="{28A0092B-C50C-407E-A947-70E740481C1C}">
                <a14:useLocalDpi xmlns:a14="http://schemas.microsoft.com/office/drawing/2010/main" val="0"/>
              </a:ext>
            </a:extLst>
          </a:blip>
          <a:stretch>
            <a:fillRect/>
          </a:stretch>
        </p:blipFill>
        <p:spPr>
          <a:xfrm rot="20892912">
            <a:off x="7077291" y="798616"/>
            <a:ext cx="1766617" cy="1257754"/>
          </a:xfrm>
          <a:prstGeom prst="rect">
            <a:avLst/>
          </a:prstGeom>
        </p:spPr>
      </p:pic>
      <p:sp useBgFill="1">
        <p:nvSpPr>
          <p:cNvPr id="9" name="Rectangle: Rounded Corners 8">
            <a:extLst>
              <a:ext uri="{FF2B5EF4-FFF2-40B4-BE49-F238E27FC236}">
                <a16:creationId xmlns:a16="http://schemas.microsoft.com/office/drawing/2014/main" id="{5EE38F1B-DD7F-44C8-B43D-7A79CD981113}"/>
              </a:ext>
            </a:extLst>
          </p:cNvPr>
          <p:cNvSpPr/>
          <p:nvPr/>
        </p:nvSpPr>
        <p:spPr>
          <a:xfrm>
            <a:off x="1727907" y="2836221"/>
            <a:ext cx="6416633" cy="2756430"/>
          </a:xfrm>
          <a:prstGeom prst="roundRect">
            <a:avLst/>
          </a:prstGeom>
          <a:ln>
            <a:solidFill>
              <a:schemeClr val="tx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914400" lvl="1" indent="-457200">
              <a:buClr>
                <a:schemeClr val="bg1"/>
              </a:buClr>
              <a:buFont typeface="Courier New" panose="02070309020205020404" pitchFamily="49" charset="0"/>
              <a:buChar char="o"/>
            </a:pPr>
            <a:endParaRPr lang="en-US" sz="3200">
              <a:solidFill>
                <a:schemeClr val="bg1"/>
              </a:solidFill>
              <a:latin typeface="Raleway" pitchFamily="2" charset="0"/>
            </a:endParaRPr>
          </a:p>
          <a:p>
            <a:pPr marL="914400" lvl="1" indent="-457200">
              <a:buClr>
                <a:schemeClr val="bg1"/>
              </a:buClr>
              <a:buFont typeface="Courier New" panose="02070309020205020404" pitchFamily="49" charset="0"/>
              <a:buChar char="o"/>
            </a:pPr>
            <a:endParaRPr lang="en-US" sz="3200">
              <a:solidFill>
                <a:schemeClr val="bg1"/>
              </a:solidFill>
              <a:latin typeface="Raleway" pitchFamily="2" charset="0"/>
            </a:endParaRPr>
          </a:p>
          <a:p>
            <a:pPr marL="914400" lvl="1" indent="-457200">
              <a:buClr>
                <a:schemeClr val="bg1"/>
              </a:buClr>
              <a:buFont typeface="Courier New" panose="02070309020205020404" pitchFamily="49" charset="0"/>
              <a:buChar char="o"/>
            </a:pPr>
            <a:r>
              <a:rPr lang="en-US" sz="3200">
                <a:solidFill>
                  <a:schemeClr val="bg1"/>
                </a:solidFill>
                <a:latin typeface="Raleway" pitchFamily="2" charset="0"/>
              </a:rPr>
              <a:t>Transaction Fraudulent?</a:t>
            </a:r>
          </a:p>
          <a:p>
            <a:pPr marL="914400" lvl="1" indent="-457200">
              <a:buClr>
                <a:schemeClr val="bg1"/>
              </a:buClr>
              <a:buFont typeface="Courier New" panose="02070309020205020404" pitchFamily="49" charset="0"/>
              <a:buChar char="o"/>
            </a:pPr>
            <a:r>
              <a:rPr lang="en-US" sz="3200">
                <a:solidFill>
                  <a:schemeClr val="bg1"/>
                </a:solidFill>
                <a:latin typeface="Raleway" pitchFamily="2" charset="0"/>
              </a:rPr>
              <a:t>Mitigate Fraud Usage</a:t>
            </a:r>
          </a:p>
          <a:p>
            <a:pPr marL="914400" lvl="1" indent="-457200">
              <a:buClr>
                <a:schemeClr val="bg1"/>
              </a:buClr>
              <a:buFont typeface="Courier New" panose="02070309020205020404" pitchFamily="49" charset="0"/>
              <a:buChar char="o"/>
            </a:pPr>
            <a:r>
              <a:rPr lang="en-US" sz="3200">
                <a:solidFill>
                  <a:schemeClr val="bg1"/>
                </a:solidFill>
                <a:latin typeface="Raleway" pitchFamily="2" charset="0"/>
              </a:rPr>
              <a:t>Observe trend</a:t>
            </a:r>
            <a:endParaRPr lang="en-US" sz="3200">
              <a:solidFill>
                <a:schemeClr val="bg1"/>
              </a:solidFill>
            </a:endParaRPr>
          </a:p>
        </p:txBody>
      </p:sp>
      <p:grpSp>
        <p:nvGrpSpPr>
          <p:cNvPr id="2" name="Group 2"/>
          <p:cNvGrpSpPr/>
          <p:nvPr/>
        </p:nvGrpSpPr>
        <p:grpSpPr>
          <a:xfrm>
            <a:off x="1179033" y="1354538"/>
            <a:ext cx="10630894" cy="1952737"/>
            <a:chOff x="0" y="-1262376"/>
            <a:chExt cx="9554489" cy="2603648"/>
          </a:xfrm>
        </p:grpSpPr>
        <p:sp>
          <p:nvSpPr>
            <p:cNvPr id="3" name="TextBox 3"/>
            <p:cNvSpPr txBox="1"/>
            <p:nvPr/>
          </p:nvSpPr>
          <p:spPr>
            <a:xfrm>
              <a:off x="0" y="-9525"/>
              <a:ext cx="9554489" cy="1350797"/>
            </a:xfrm>
            <a:prstGeom prst="rect">
              <a:avLst/>
            </a:prstGeom>
          </p:spPr>
          <p:txBody>
            <a:bodyPr lIns="0" tIns="0" rIns="0" bIns="0" rtlCol="0" anchor="t">
              <a:spAutoFit/>
            </a:bodyPr>
            <a:lstStyle/>
            <a:p>
              <a:pPr>
                <a:lnSpc>
                  <a:spcPts val="7919"/>
                </a:lnSpc>
              </a:pPr>
              <a:endParaRPr lang="en-US" sz="6599">
                <a:solidFill>
                  <a:srgbClr val="000000"/>
                </a:solidFill>
                <a:latin typeface="Inter Bold"/>
              </a:endParaRPr>
            </a:p>
          </p:txBody>
        </p:sp>
        <p:sp>
          <p:nvSpPr>
            <p:cNvPr id="4" name="TextBox 4"/>
            <p:cNvSpPr txBox="1"/>
            <p:nvPr/>
          </p:nvSpPr>
          <p:spPr>
            <a:xfrm>
              <a:off x="0" y="-1262376"/>
              <a:ext cx="9554489" cy="956842"/>
            </a:xfrm>
            <a:prstGeom prst="rect">
              <a:avLst/>
            </a:prstGeom>
          </p:spPr>
          <p:txBody>
            <a:bodyPr wrap="square" lIns="0" tIns="0" rIns="0" bIns="0" rtlCol="0" anchor="t">
              <a:spAutoFit/>
            </a:bodyPr>
            <a:lstStyle/>
            <a:p>
              <a:pPr>
                <a:lnSpc>
                  <a:spcPts val="4440"/>
                </a:lnSpc>
              </a:pPr>
              <a:r>
                <a:rPr lang="en-US" sz="9600" b="1">
                  <a:solidFill>
                    <a:schemeClr val="bg1"/>
                  </a:solidFill>
                  <a:latin typeface="Raleway" pitchFamily="2" charset="0"/>
                </a:rPr>
                <a:t>Outcome</a:t>
              </a:r>
              <a:endParaRPr lang="en-US" sz="6000" b="1">
                <a:solidFill>
                  <a:schemeClr val="bg1"/>
                </a:solidFill>
                <a:latin typeface="Raleway" pitchFamily="2" charset="0"/>
              </a:endParaRPr>
            </a:p>
          </p:txBody>
        </p:sp>
      </p:grpSp>
      <p:sp useBgFill="1">
        <p:nvSpPr>
          <p:cNvPr id="36" name="Rectangle: Rounded Corners 35">
            <a:extLst>
              <a:ext uri="{FF2B5EF4-FFF2-40B4-BE49-F238E27FC236}">
                <a16:creationId xmlns:a16="http://schemas.microsoft.com/office/drawing/2014/main" id="{9AE1BCBA-DC12-4CAE-82C1-8473DDDBFD62}"/>
              </a:ext>
            </a:extLst>
          </p:cNvPr>
          <p:cNvSpPr/>
          <p:nvPr/>
        </p:nvSpPr>
        <p:spPr>
          <a:xfrm>
            <a:off x="1432377" y="2374784"/>
            <a:ext cx="4543121" cy="1474535"/>
          </a:xfrm>
          <a:prstGeom prst="roundRect">
            <a:avLst>
              <a:gd name="adj" fmla="val 27519"/>
            </a:avLst>
          </a:prstGeom>
          <a:ln>
            <a:solidFill>
              <a:schemeClr val="tx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US" sz="3600" b="1">
                <a:solidFill>
                  <a:schemeClr val="bg1"/>
                </a:solidFill>
                <a:latin typeface="Raleway" pitchFamily="2" charset="0"/>
                <a:sym typeface="Wingdings" panose="05000000000000000000" pitchFamily="2" charset="2"/>
              </a:rPr>
              <a:t>Machine Learning</a:t>
            </a:r>
          </a:p>
        </p:txBody>
      </p:sp>
      <p:sp useBgFill="1">
        <p:nvSpPr>
          <p:cNvPr id="14" name="Rectangle: Rounded Corners 13">
            <a:extLst>
              <a:ext uri="{FF2B5EF4-FFF2-40B4-BE49-F238E27FC236}">
                <a16:creationId xmlns:a16="http://schemas.microsoft.com/office/drawing/2014/main" id="{AE96B42E-A9AF-4AD0-94D9-1ADF2769EDAE}"/>
              </a:ext>
            </a:extLst>
          </p:cNvPr>
          <p:cNvSpPr/>
          <p:nvPr/>
        </p:nvSpPr>
        <p:spPr>
          <a:xfrm>
            <a:off x="1179033" y="6008589"/>
            <a:ext cx="12304888" cy="3857776"/>
          </a:xfrm>
          <a:prstGeom prst="roundRect">
            <a:avLst>
              <a:gd name="adj" fmla="val 50000"/>
            </a:avLst>
          </a:prstGeom>
          <a:ln>
            <a:solidFill>
              <a:schemeClr val="tx1"/>
            </a:solidFill>
          </a:ln>
          <a:effectLst>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685800" lvl="1" indent="0">
              <a:buNone/>
            </a:pPr>
            <a:r>
              <a:rPr lang="en-US" sz="3200" b="1">
                <a:solidFill>
                  <a:schemeClr val="bg1"/>
                </a:solidFill>
                <a:latin typeface="Raleway" pitchFamily="2" charset="0"/>
              </a:rPr>
              <a:t>With the success of the credit card fraud detector, we would be able to greatly </a:t>
            </a:r>
            <a:r>
              <a:rPr lang="en-US" sz="3200" b="1">
                <a:solidFill>
                  <a:schemeClr val="bg1"/>
                </a:solidFill>
                <a:highlight>
                  <a:srgbClr val="9976FF"/>
                </a:highlight>
                <a:latin typeface="Raleway" pitchFamily="2" charset="0"/>
              </a:rPr>
              <a:t>minimize</a:t>
            </a:r>
            <a:r>
              <a:rPr lang="en-US" sz="3200" b="1">
                <a:solidFill>
                  <a:schemeClr val="bg1"/>
                </a:solidFill>
                <a:latin typeface="Raleway" pitchFamily="2" charset="0"/>
              </a:rPr>
              <a:t> the </a:t>
            </a:r>
            <a:r>
              <a:rPr lang="en-US" sz="3200" b="1">
                <a:solidFill>
                  <a:schemeClr val="bg1"/>
                </a:solidFill>
                <a:highlight>
                  <a:srgbClr val="9976FF"/>
                </a:highlight>
                <a:latin typeface="Raleway" pitchFamily="2" charset="0"/>
              </a:rPr>
              <a:t>potential loss</a:t>
            </a:r>
            <a:r>
              <a:rPr lang="en-US" sz="3200" b="1">
                <a:solidFill>
                  <a:schemeClr val="bg1"/>
                </a:solidFill>
                <a:latin typeface="Raleway" pitchFamily="2" charset="0"/>
              </a:rPr>
              <a:t> of large amounts of funds, saving consumers and businesses the </a:t>
            </a:r>
            <a:r>
              <a:rPr lang="en-US" sz="3200" b="1">
                <a:solidFill>
                  <a:schemeClr val="bg1"/>
                </a:solidFill>
                <a:highlight>
                  <a:srgbClr val="9976FF"/>
                </a:highlight>
                <a:latin typeface="Raleway" pitchFamily="2" charset="0"/>
              </a:rPr>
              <a:t>time</a:t>
            </a:r>
            <a:r>
              <a:rPr lang="en-US" sz="3200" b="1">
                <a:solidFill>
                  <a:schemeClr val="bg1"/>
                </a:solidFill>
                <a:latin typeface="Raleway" pitchFamily="2" charset="0"/>
              </a:rPr>
              <a:t> and </a:t>
            </a:r>
            <a:r>
              <a:rPr lang="en-US" sz="3200" b="1">
                <a:solidFill>
                  <a:schemeClr val="bg1"/>
                </a:solidFill>
                <a:highlight>
                  <a:srgbClr val="9976FF"/>
                </a:highlight>
                <a:latin typeface="Raleway" pitchFamily="2" charset="0"/>
              </a:rPr>
              <a:t>resources</a:t>
            </a:r>
            <a:r>
              <a:rPr lang="en-US" sz="3200" b="1">
                <a:solidFill>
                  <a:schemeClr val="bg1"/>
                </a:solidFill>
                <a:latin typeface="Raleway" pitchFamily="2" charset="0"/>
              </a:rPr>
              <a:t> needed to resolve the fraud transaction.</a:t>
            </a:r>
          </a:p>
        </p:txBody>
      </p:sp>
    </p:spTree>
    <p:extLst>
      <p:ext uri="{BB962C8B-B14F-4D97-AF65-F5344CB8AC3E}">
        <p14:creationId xmlns:p14="http://schemas.microsoft.com/office/powerpoint/2010/main" val="4199436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6"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E8748BE-4D9E-435D-91BF-31FE5BF806C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a:ln>
            <a:noFill/>
          </a:ln>
          <a:effectLst>
            <a:outerShdw blurRad="292100" dist="139700" dir="2700000" algn="tl" rotWithShape="0">
              <a:srgbClr val="333333">
                <a:alpha val="65000"/>
              </a:srgbClr>
            </a:outerShdw>
          </a:effectLst>
        </p:spPr>
      </p:pic>
      <p:sp>
        <p:nvSpPr>
          <p:cNvPr id="10" name="Oval 9">
            <a:extLst>
              <a:ext uri="{FF2B5EF4-FFF2-40B4-BE49-F238E27FC236}">
                <a16:creationId xmlns:a16="http://schemas.microsoft.com/office/drawing/2014/main" id="{CF6B2B7C-89ED-F540-A64D-0D5E18A71354}"/>
              </a:ext>
            </a:extLst>
          </p:cNvPr>
          <p:cNvSpPr/>
          <p:nvPr/>
        </p:nvSpPr>
        <p:spPr>
          <a:xfrm>
            <a:off x="-2175387" y="-6175883"/>
            <a:ext cx="22638774" cy="2263876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LT" sz="12000" b="1" spc="-225">
              <a:latin typeface="Raleway" panose="020B0503030101060003" pitchFamily="34" charset="77"/>
            </a:endParaRPr>
          </a:p>
        </p:txBody>
      </p:sp>
      <p:sp>
        <p:nvSpPr>
          <p:cNvPr id="5" name="Rectangle 4">
            <a:extLst>
              <a:ext uri="{FF2B5EF4-FFF2-40B4-BE49-F238E27FC236}">
                <a16:creationId xmlns:a16="http://schemas.microsoft.com/office/drawing/2014/main" id="{67ABF447-6E17-1A45-AD94-46DCD25C1D16}"/>
              </a:ext>
            </a:extLst>
          </p:cNvPr>
          <p:cNvSpPr/>
          <p:nvPr/>
        </p:nvSpPr>
        <p:spPr>
          <a:xfrm>
            <a:off x="4357161" y="5310727"/>
            <a:ext cx="9632623" cy="2308324"/>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2400" spc="450">
                <a:solidFill>
                  <a:schemeClr val="bg1"/>
                </a:solidFill>
                <a:latin typeface="Raleway" panose="020B0503030101060003" pitchFamily="34" charset="77"/>
              </a:rPr>
              <a:t>With the growing frequency of fraudulent credit card transactions, we need to be able to detect fraudulent transactions with great accuracy by modeling past credit card transactions with the knowledge of the ones that turned out to be fraudulent.</a:t>
            </a:r>
          </a:p>
        </p:txBody>
      </p:sp>
      <p:sp>
        <p:nvSpPr>
          <p:cNvPr id="11" name="Rectangle 10">
            <a:extLst>
              <a:ext uri="{FF2B5EF4-FFF2-40B4-BE49-F238E27FC236}">
                <a16:creationId xmlns:a16="http://schemas.microsoft.com/office/drawing/2014/main" id="{F1ABBEE1-A4F3-6746-AE3A-4B6E12CE6CA3}"/>
              </a:ext>
            </a:extLst>
          </p:cNvPr>
          <p:cNvSpPr/>
          <p:nvPr/>
        </p:nvSpPr>
        <p:spPr>
          <a:xfrm>
            <a:off x="3116286" y="3099950"/>
            <a:ext cx="12114375" cy="1569660"/>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SG"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Problem Statement</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67185" y="236963"/>
            <a:ext cx="2553630" cy="2553630"/>
          </a:xfrm>
          <a:prstGeom prst="rect">
            <a:avLst/>
          </a:prstGeom>
          <a:effectLst>
            <a:outerShdw blurRad="177800" sx="102000" sy="102000" algn="ctr" rotWithShape="0">
              <a:prstClr val="black">
                <a:alpha val="40000"/>
              </a:prstClr>
            </a:outerShdw>
          </a:effectLst>
        </p:spPr>
      </p:pic>
      <p:pic>
        <p:nvPicPr>
          <p:cNvPr id="18" name="그림 2">
            <a:extLst>
              <a:ext uri="{FF2B5EF4-FFF2-40B4-BE49-F238E27FC236}">
                <a16:creationId xmlns:a16="http://schemas.microsoft.com/office/drawing/2014/main" id="{7D73B9BC-5ED1-4EE7-A7FB-8096BA00B885}"/>
              </a:ext>
            </a:extLst>
          </p:cNvPr>
          <p:cNvPicPr>
            <a:picLocks noChangeAspect="1"/>
          </p:cNvPicPr>
          <p:nvPr/>
        </p:nvPicPr>
        <p:blipFill>
          <a:blip r:embed="rId8" cstate="print">
            <a:duotone>
              <a:prstClr val="black"/>
              <a:srgbClr val="9976FF">
                <a:tint val="45000"/>
                <a:satMod val="400000"/>
              </a:srgbClr>
            </a:duotone>
            <a:extLst>
              <a:ext uri="{BEBA8EAE-BF5A-486C-A8C5-ECC9F3942E4B}">
                <a14:imgProps xmlns:a14="http://schemas.microsoft.com/office/drawing/2010/main">
                  <a14:imgLayer r:embed="rId9">
                    <a14:imgEffect>
                      <a14:sharpenSoften amount="100000"/>
                    </a14:imgEffect>
                    <a14:imgEffect>
                      <a14:colorTemperature colorTemp="11200"/>
                    </a14:imgEffect>
                    <a14:imgEffect>
                      <a14:saturation sat="0"/>
                    </a14:imgEffect>
                    <a14:imgEffect>
                      <a14:brightnessContrast bright="39000" contrast="100000"/>
                    </a14:imgEffect>
                  </a14:imgLayer>
                </a14:imgProps>
              </a:ext>
              <a:ext uri="{28A0092B-C50C-407E-A947-70E740481C1C}">
                <a14:useLocalDpi xmlns:a14="http://schemas.microsoft.com/office/drawing/2010/main" val="0"/>
              </a:ext>
            </a:extLst>
          </a:blip>
          <a:stretch>
            <a:fillRect/>
          </a:stretch>
        </p:blipFill>
        <p:spPr>
          <a:xfrm rot="20892912">
            <a:off x="1544745" y="5472066"/>
            <a:ext cx="2423406" cy="1725358"/>
          </a:xfrm>
          <a:prstGeom prst="rect">
            <a:avLst/>
          </a:prstGeom>
          <a:ln>
            <a:noFill/>
          </a:ln>
        </p:spPr>
      </p:pic>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4304372" y="303873"/>
            <a:ext cx="9679260" cy="9679257"/>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LT" sz="12000" b="1" spc="-225">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4608863" y="5970571"/>
            <a:ext cx="9070271" cy="1592744"/>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SG" sz="975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Dataset</a:t>
            </a:r>
            <a:endParaRPr lang="en-LT" sz="975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1E5E242D-B677-4B12-906D-2D4347A844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1934" y="1655354"/>
            <a:ext cx="4144128" cy="414412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30294004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4" name="Picture 23" descr="A picture containing scene, close&#10;&#10;Description automatically generated">
            <a:extLst>
              <a:ext uri="{FF2B5EF4-FFF2-40B4-BE49-F238E27FC236}">
                <a16:creationId xmlns:a16="http://schemas.microsoft.com/office/drawing/2014/main" id="{A44B412D-9DCF-498D-B8D8-5C8AA583119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7448" y="-52747"/>
            <a:ext cx="18295448" cy="10287000"/>
          </a:xfrm>
          <a:prstGeom prst="rect">
            <a:avLst/>
          </a:prstGeom>
        </p:spPr>
      </p:pic>
      <p:sp>
        <p:nvSpPr>
          <p:cNvPr id="2" name="Oval 1">
            <a:extLst>
              <a:ext uri="{FF2B5EF4-FFF2-40B4-BE49-F238E27FC236}">
                <a16:creationId xmlns:a16="http://schemas.microsoft.com/office/drawing/2014/main" id="{B8A42B65-566C-0A41-B8C2-5032B07BD196}"/>
              </a:ext>
            </a:extLst>
          </p:cNvPr>
          <p:cNvSpPr/>
          <p:nvPr/>
        </p:nvSpPr>
        <p:spPr>
          <a:xfrm>
            <a:off x="-2047458" y="-6047955"/>
            <a:ext cx="22382919" cy="2238291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LT" sz="12000" b="1" spc="-225">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67908" y="599379"/>
            <a:ext cx="2152185" cy="2152185"/>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5612627" y="2691771"/>
            <a:ext cx="7055298" cy="2123658"/>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SG" sz="132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Dataset</a:t>
            </a:r>
            <a:endParaRPr lang="en-LT" sz="132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4188643" y="4868177"/>
            <a:ext cx="9903266" cy="1569660"/>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2400" spc="450">
                <a:solidFill>
                  <a:schemeClr val="bg1"/>
                </a:solidFill>
                <a:latin typeface="Raleway" panose="020B0503030101060003" pitchFamily="34" charset="77"/>
              </a:rPr>
              <a:t>555,710 entries is a significant amount of data, so we decided to take just 1% of the entries. Thus, we reduced our dataset size to 5557 entries.</a:t>
            </a:r>
          </a:p>
        </p:txBody>
      </p:sp>
      <p:pic>
        <p:nvPicPr>
          <p:cNvPr id="12" name="Picture 11">
            <a:extLst>
              <a:ext uri="{FF2B5EF4-FFF2-40B4-BE49-F238E27FC236}">
                <a16:creationId xmlns:a16="http://schemas.microsoft.com/office/drawing/2014/main" id="{0225FD6E-1F66-45FA-AB5E-CC04CCB031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2234" y="6762055"/>
            <a:ext cx="8616083" cy="2535556"/>
          </a:xfrm>
          <a:prstGeom prst="rect">
            <a:avLst/>
          </a:prstGeom>
        </p:spPr>
      </p:pic>
    </p:spTree>
    <p:extLst>
      <p:ext uri="{BB962C8B-B14F-4D97-AF65-F5344CB8AC3E}">
        <p14:creationId xmlns:p14="http://schemas.microsoft.com/office/powerpoint/2010/main" val="25370950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scene, close&#10;&#10;Description automatically generated">
            <a:extLst>
              <a:ext uri="{FF2B5EF4-FFF2-40B4-BE49-F238E27FC236}">
                <a16:creationId xmlns:a16="http://schemas.microsoft.com/office/drawing/2014/main" id="{F3A67330-5F70-4306-A33A-8D89104190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7448" y="-52747"/>
            <a:ext cx="18295448" cy="10287000"/>
          </a:xfrm>
          <a:prstGeom prst="rect">
            <a:avLst/>
          </a:prstGeom>
        </p:spPr>
      </p:pic>
      <p:sp>
        <p:nvSpPr>
          <p:cNvPr id="2" name="Oval 1">
            <a:extLst>
              <a:ext uri="{FF2B5EF4-FFF2-40B4-BE49-F238E27FC236}">
                <a16:creationId xmlns:a16="http://schemas.microsoft.com/office/drawing/2014/main" id="{B8A42B65-566C-0A41-B8C2-5032B07BD196}"/>
              </a:ext>
            </a:extLst>
          </p:cNvPr>
          <p:cNvSpPr/>
          <p:nvPr/>
        </p:nvSpPr>
        <p:spPr>
          <a:xfrm>
            <a:off x="-2047458" y="-6047955"/>
            <a:ext cx="22382919" cy="2238291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LT" sz="12000" b="1" spc="-225">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6934145" y="2016881"/>
            <a:ext cx="7055298" cy="2123658"/>
          </a:xfrm>
          <a:prstGeom prst="rect">
            <a:avLst/>
          </a:prstGeom>
        </p:spPr>
        <p:txBody>
          <a:bodyPr wrap="square">
            <a:spAutoFit/>
          </a:bodyPr>
          <a:lst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SG" sz="132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Dataset</a:t>
            </a:r>
            <a:endParaRPr lang="en-LT" sz="132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13" name="Picture 12">
            <a:extLst>
              <a:ext uri="{FF2B5EF4-FFF2-40B4-BE49-F238E27FC236}">
                <a16:creationId xmlns:a16="http://schemas.microsoft.com/office/drawing/2014/main" id="{07584373-DD84-47A8-AE42-7249F37612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1370" y="5422928"/>
            <a:ext cx="7397022" cy="2677655"/>
          </a:xfrm>
          <a:prstGeom prst="rect">
            <a:avLst/>
          </a:prstGeom>
        </p:spPr>
      </p:pic>
      <p:sp>
        <p:nvSpPr>
          <p:cNvPr id="15" name="TextBox 14">
            <a:extLst>
              <a:ext uri="{FF2B5EF4-FFF2-40B4-BE49-F238E27FC236}">
                <a16:creationId xmlns:a16="http://schemas.microsoft.com/office/drawing/2014/main" id="{B8B0B6DA-0E38-46ED-A7A1-CCE1EE841A94}"/>
              </a:ext>
            </a:extLst>
          </p:cNvPr>
          <p:cNvSpPr txBox="1"/>
          <p:nvPr/>
        </p:nvSpPr>
        <p:spPr>
          <a:xfrm>
            <a:off x="10515049" y="5422928"/>
            <a:ext cx="5774030" cy="2554545"/>
          </a:xfrm>
          <a:prstGeom prst="rect">
            <a:avLst/>
          </a:prstGeom>
          <a:noFill/>
        </p:spPr>
        <p:txBody>
          <a:bodyPr wrap="square" rtlCol="0">
            <a:spAutoFit/>
          </a:bodyPr>
          <a:lstStyle/>
          <a:p>
            <a:r>
              <a:rPr lang="en-US" sz="3200">
                <a:solidFill>
                  <a:schemeClr val="bg1"/>
                </a:solidFill>
                <a:latin typeface="Raleway" pitchFamily="2" charset="0"/>
              </a:rPr>
              <a:t>This piece of code here randomly picks 1% of data that is in the </a:t>
            </a:r>
            <a:r>
              <a:rPr lang="en-US" sz="3200" b="1" err="1">
                <a:solidFill>
                  <a:schemeClr val="bg1"/>
                </a:solidFill>
                <a:latin typeface="Raleway" pitchFamily="2" charset="0"/>
              </a:rPr>
              <a:t>is_fraud</a:t>
            </a:r>
            <a:r>
              <a:rPr lang="en-US" sz="3200" b="1">
                <a:solidFill>
                  <a:schemeClr val="bg1"/>
                </a:solidFill>
                <a:latin typeface="Raleway" pitchFamily="2" charset="0"/>
              </a:rPr>
              <a:t> = 0</a:t>
            </a:r>
            <a:r>
              <a:rPr lang="en-US" sz="3200">
                <a:solidFill>
                  <a:schemeClr val="bg1"/>
                </a:solidFill>
                <a:latin typeface="Raleway" pitchFamily="2" charset="0"/>
              </a:rPr>
              <a:t> category and 1% of data that is in the </a:t>
            </a:r>
            <a:r>
              <a:rPr lang="en-US" sz="3200" b="1" err="1">
                <a:solidFill>
                  <a:schemeClr val="bg1"/>
                </a:solidFill>
                <a:latin typeface="Raleway" pitchFamily="2" charset="0"/>
              </a:rPr>
              <a:t>is_fraud</a:t>
            </a:r>
            <a:r>
              <a:rPr lang="en-US" sz="3200" b="1">
                <a:solidFill>
                  <a:schemeClr val="bg1"/>
                </a:solidFill>
                <a:latin typeface="Raleway" pitchFamily="2" charset="0"/>
              </a:rPr>
              <a:t> = 1 </a:t>
            </a:r>
            <a:r>
              <a:rPr lang="en-US" sz="3200">
                <a:solidFill>
                  <a:schemeClr val="bg1"/>
                </a:solidFill>
                <a:latin typeface="Raleway" pitchFamily="2" charset="0"/>
              </a:rPr>
              <a:t>category.</a:t>
            </a:r>
          </a:p>
        </p:txBody>
      </p:sp>
      <p:pic>
        <p:nvPicPr>
          <p:cNvPr id="23" name="Graphic 22" descr="Bar graph with upward trend with solid fill">
            <a:extLst>
              <a:ext uri="{FF2B5EF4-FFF2-40B4-BE49-F238E27FC236}">
                <a16:creationId xmlns:a16="http://schemas.microsoft.com/office/drawing/2014/main" id="{BC2F058E-3536-4B61-9556-8B15ECAD5F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59852" y="1939553"/>
            <a:ext cx="2152185" cy="2152185"/>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0A7A5"/>
        </a:solidFill>
        <a:effectLst/>
      </p:bgPr>
    </p:bg>
    <p:spTree>
      <p:nvGrpSpPr>
        <p:cNvPr id="1" name=""/>
        <p:cNvGrpSpPr/>
        <p:nvPr/>
      </p:nvGrpSpPr>
      <p:grpSpPr>
        <a:xfrm>
          <a:off x="0" y="0"/>
          <a:ext cx="0" cy="0"/>
          <a:chOff x="0" y="0"/>
          <a:chExt cx="0" cy="0"/>
        </a:xfrm>
      </p:grpSpPr>
      <p:pic>
        <p:nvPicPr>
          <p:cNvPr id="7" name="Picture 6" descr="A picture containing scene, close&#10;&#10;Description automatically generated">
            <a:extLst>
              <a:ext uri="{FF2B5EF4-FFF2-40B4-BE49-F238E27FC236}">
                <a16:creationId xmlns:a16="http://schemas.microsoft.com/office/drawing/2014/main" id="{697E97A3-4E2B-459E-9E27-76D7CC4E247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7448" y="-52747"/>
            <a:ext cx="18295448" cy="10287000"/>
          </a:xfrm>
          <a:prstGeom prst="rect">
            <a:avLst/>
          </a:prstGeom>
        </p:spPr>
      </p:pic>
      <p:sp>
        <p:nvSpPr>
          <p:cNvPr id="6" name="Rectangle 5">
            <a:extLst>
              <a:ext uri="{FF2B5EF4-FFF2-40B4-BE49-F238E27FC236}">
                <a16:creationId xmlns:a16="http://schemas.microsoft.com/office/drawing/2014/main" id="{86BA49A1-C4F8-6543-8240-061A4699B32F}"/>
              </a:ext>
            </a:extLst>
          </p:cNvPr>
          <p:cNvSpPr/>
          <p:nvPr/>
        </p:nvSpPr>
        <p:spPr>
          <a:xfrm>
            <a:off x="7087355" y="53401"/>
            <a:ext cx="6258995" cy="1569660"/>
          </a:xfrm>
          <a:prstGeom prst="rect">
            <a:avLst/>
          </a:prstGeom>
        </p:spPr>
        <p:txBody>
          <a:bodyPr wrap="square">
            <a:spAutoFit/>
          </a:bodyPr>
          <a:lstStyle/>
          <a:p>
            <a:pPr algn="ctr"/>
            <a:r>
              <a:rPr lang="en-US"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rPr>
              <a:t>Dataset</a:t>
            </a:r>
            <a:endParaRPr lang="en-LT" sz="9600" b="1" spc="-225">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14" name="Graphic 13" descr="Bar graph with upward trend with solid fill">
            <a:extLst>
              <a:ext uri="{FF2B5EF4-FFF2-40B4-BE49-F238E27FC236}">
                <a16:creationId xmlns:a16="http://schemas.microsoft.com/office/drawing/2014/main" id="{8BE8DD1B-BB07-4795-B944-DDD1A98D50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8274" y="53401"/>
            <a:ext cx="1569660" cy="1569660"/>
          </a:xfrm>
          <a:prstGeom prst="rect">
            <a:avLst/>
          </a:prstGeom>
          <a:effectLst>
            <a:outerShdw blurRad="177800" sx="102000" sy="102000" algn="ctr" rotWithShape="0">
              <a:prstClr val="black">
                <a:alpha val="40000"/>
              </a:prstClr>
            </a:outerShdw>
          </a:effectLst>
        </p:spPr>
      </p:pic>
      <p:pic>
        <p:nvPicPr>
          <p:cNvPr id="5" name="Picture 4">
            <a:extLst>
              <a:ext uri="{FF2B5EF4-FFF2-40B4-BE49-F238E27FC236}">
                <a16:creationId xmlns:a16="http://schemas.microsoft.com/office/drawing/2014/main" id="{E8C1B77A-20B3-4C6D-98A4-CD09DF2C6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4374" y="2484063"/>
            <a:ext cx="4533900" cy="6448425"/>
          </a:xfrm>
          <a:prstGeom prst="rect">
            <a:avLst/>
          </a:prstGeom>
        </p:spPr>
      </p:pic>
      <p:pic>
        <p:nvPicPr>
          <p:cNvPr id="8" name="Picture 7">
            <a:extLst>
              <a:ext uri="{FF2B5EF4-FFF2-40B4-BE49-F238E27FC236}">
                <a16:creationId xmlns:a16="http://schemas.microsoft.com/office/drawing/2014/main" id="{B7917ACB-8037-4257-B62B-434C08A22A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3104" y="4298575"/>
            <a:ext cx="11323235" cy="2451849"/>
          </a:xfrm>
          <a:prstGeom prst="rect">
            <a:avLst/>
          </a:prstGeom>
        </p:spPr>
      </p:pic>
    </p:spTree>
    <p:extLst>
      <p:ext uri="{BB962C8B-B14F-4D97-AF65-F5344CB8AC3E}">
        <p14:creationId xmlns:p14="http://schemas.microsoft.com/office/powerpoint/2010/main" val="33772812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B1CDB8DBD3C34CA5193384127B42B3" ma:contentTypeVersion="4" ma:contentTypeDescription="Create a new document." ma:contentTypeScope="" ma:versionID="53877266b87e757b15afb505daf5e4c6">
  <xsd:schema xmlns:xsd="http://www.w3.org/2001/XMLSchema" xmlns:xs="http://www.w3.org/2001/XMLSchema" xmlns:p="http://schemas.microsoft.com/office/2006/metadata/properties" xmlns:ns2="193f08f7-192d-4fe7-b499-60840dc4f917" targetNamespace="http://schemas.microsoft.com/office/2006/metadata/properties" ma:root="true" ma:fieldsID="8892bc8535d1bd5ffd1ff285f5dbbb4d" ns2:_="">
    <xsd:import namespace="193f08f7-192d-4fe7-b499-60840dc4f91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3f08f7-192d-4fe7-b499-60840dc4f9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F8950F-8980-4D20-951C-329EC74F79A4}">
  <ds:schemaRefs>
    <ds:schemaRef ds:uri="193f08f7-192d-4fe7-b499-60840dc4f9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20CC74A-230C-4AA2-94DE-764993E20412}">
  <ds:schemaRefs>
    <ds:schemaRef ds:uri="http://schemas.microsoft.com/sharepoint/v3/contenttype/forms"/>
  </ds:schemaRefs>
</ds:datastoreItem>
</file>

<file path=customXml/itemProps3.xml><?xml version="1.0" encoding="utf-8"?>
<ds:datastoreItem xmlns:ds="http://schemas.openxmlformats.org/officeDocument/2006/customXml" ds:itemID="{394894B8-327E-4F1B-B470-64ACC0FD8892}">
  <ds:schemaRefs>
    <ds:schemaRef ds:uri="193f08f7-192d-4fe7-b499-60840dc4f917"/>
    <ds:schemaRef ds:uri="http://www.w3.org/XML/1998/namespace"/>
    <ds:schemaRef ds:uri="http://purl.org/dc/dcmityp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TotalTime>
  <Words>4114</Words>
  <Application>Microsoft Office PowerPoint</Application>
  <PresentationFormat>Custom</PresentationFormat>
  <Paragraphs>337</Paragraphs>
  <Slides>48</Slides>
  <Notes>48</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48</vt:i4>
      </vt:variant>
    </vt:vector>
  </HeadingPairs>
  <TitlesOfParts>
    <vt:vector size="72" baseType="lpstr">
      <vt:lpstr>Inter</vt:lpstr>
      <vt:lpstr>Courier New</vt:lpstr>
      <vt:lpstr>Calibri Light</vt:lpstr>
      <vt:lpstr>Helvetica Neue</vt:lpstr>
      <vt:lpstr>Fira Sans Extra Condensed Medium</vt:lpstr>
      <vt:lpstr>Inter Bold</vt:lpstr>
      <vt:lpstr>arial</vt:lpstr>
      <vt:lpstr>Calibri</vt:lpstr>
      <vt:lpstr>Raleway Black</vt:lpstr>
      <vt:lpstr>arial</vt:lpstr>
      <vt:lpstr>Times New Roman</vt:lpstr>
      <vt:lpstr>Wingdings</vt:lpstr>
      <vt:lpstr>Raleway</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dc:creator>
  <cp:lastModifiedBy>Agnes Tan</cp:lastModifiedBy>
  <cp:revision>1</cp:revision>
  <dcterms:created xsi:type="dcterms:W3CDTF">2006-08-16T00:00:00Z</dcterms:created>
  <dcterms:modified xsi:type="dcterms:W3CDTF">2022-04-22T15:32:42Z</dcterms:modified>
  <dc:identifier>DAE8U3VIiz0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0x0101007CB1CDB8DBD3C34CA5193384127B42B3</vt:lpwstr>
  </property>
</Properties>
</file>